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7"/>
  </p:notesMasterIdLst>
  <p:sldIdLst>
    <p:sldId id="256" r:id="rId4"/>
    <p:sldId id="258" r:id="rId5"/>
    <p:sldId id="278" r:id="rId6"/>
    <p:sldId id="279" r:id="rId7"/>
    <p:sldId id="280" r:id="rId8"/>
    <p:sldId id="270" r:id="rId9"/>
    <p:sldId id="284" r:id="rId10"/>
    <p:sldId id="285" r:id="rId11"/>
    <p:sldId id="269" r:id="rId12"/>
    <p:sldId id="267" r:id="rId13"/>
    <p:sldId id="281" r:id="rId14"/>
    <p:sldId id="282" r:id="rId15"/>
    <p:sldId id="25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3686" userDrawn="1">
          <p15:clr>
            <a:srgbClr val="A4A3A4"/>
          </p15:clr>
        </p15:guide>
        <p15:guide id="5" orient="horz" pos="4049" userDrawn="1">
          <p15:clr>
            <a:srgbClr val="A4A3A4"/>
          </p15:clr>
        </p15:guide>
        <p15:guide id="6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B8F5"/>
    <a:srgbClr val="ECEDEF"/>
    <a:srgbClr val="E7E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4B4E51-C6CF-4226-86B1-3CDCD0F4951D}" v="74" dt="2024-07-05T01:47:58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90"/>
    <p:restoredTop sz="95917"/>
  </p:normalViewPr>
  <p:slideViewPr>
    <p:cSldViewPr snapToGrid="0" showGuides="1">
      <p:cViewPr varScale="1">
        <p:scale>
          <a:sx n="69" d="100"/>
          <a:sy n="69" d="100"/>
        </p:scale>
        <p:origin x="208" y="1296"/>
      </p:cViewPr>
      <p:guideLst>
        <p:guide orient="horz" pos="2160"/>
        <p:guide orient="horz" pos="3686"/>
        <p:guide orient="horz" pos="404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aela Chinotti" userId="ca5050c2-b7c1-43de-9d21-35b628da12eb" providerId="ADAL" clId="{7C4B4E51-C6CF-4226-86B1-3CDCD0F4951D}"/>
    <pc:docChg chg="undo custSel addSld modSld">
      <pc:chgData name="Mikaela Chinotti" userId="ca5050c2-b7c1-43de-9d21-35b628da12eb" providerId="ADAL" clId="{7C4B4E51-C6CF-4226-86B1-3CDCD0F4951D}" dt="2024-07-05T01:52:39.795" v="6044" actId="14861"/>
      <pc:docMkLst>
        <pc:docMk/>
      </pc:docMkLst>
      <pc:sldChg chg="delSp mod">
        <pc:chgData name="Mikaela Chinotti" userId="ca5050c2-b7c1-43de-9d21-35b628da12eb" providerId="ADAL" clId="{7C4B4E51-C6CF-4226-86B1-3CDCD0F4951D}" dt="2024-07-05T01:44:59.809" v="5855" actId="478"/>
        <pc:sldMkLst>
          <pc:docMk/>
          <pc:sldMk cId="2378528044" sldId="256"/>
        </pc:sldMkLst>
        <pc:spChg chg="del">
          <ac:chgData name="Mikaela Chinotti" userId="ca5050c2-b7c1-43de-9d21-35b628da12eb" providerId="ADAL" clId="{7C4B4E51-C6CF-4226-86B1-3CDCD0F4951D}" dt="2024-07-05T01:44:58.042" v="5854" actId="478"/>
          <ac:spMkLst>
            <pc:docMk/>
            <pc:sldMk cId="2378528044" sldId="256"/>
            <ac:spMk id="2" creationId="{962B7FA4-CCE0-FF83-205B-F9BAB38A4684}"/>
          </ac:spMkLst>
        </pc:spChg>
        <pc:spChg chg="del">
          <ac:chgData name="Mikaela Chinotti" userId="ca5050c2-b7c1-43de-9d21-35b628da12eb" providerId="ADAL" clId="{7C4B4E51-C6CF-4226-86B1-3CDCD0F4951D}" dt="2024-07-05T01:44:59.809" v="5855" actId="478"/>
          <ac:spMkLst>
            <pc:docMk/>
            <pc:sldMk cId="2378528044" sldId="256"/>
            <ac:spMk id="3" creationId="{FD40F3B1-7ABC-1B6E-343C-E322CC3EF1DA}"/>
          </ac:spMkLst>
        </pc:spChg>
      </pc:sldChg>
      <pc:sldChg chg="addSp delSp modSp mod">
        <pc:chgData name="Mikaela Chinotti" userId="ca5050c2-b7c1-43de-9d21-35b628da12eb" providerId="ADAL" clId="{7C4B4E51-C6CF-4226-86B1-3CDCD0F4951D}" dt="2024-07-05T01:50:09.380" v="6007" actId="14861"/>
        <pc:sldMkLst>
          <pc:docMk/>
          <pc:sldMk cId="3101148303" sldId="258"/>
        </pc:sldMkLst>
        <pc:spChg chg="mod">
          <ac:chgData name="Mikaela Chinotti" userId="ca5050c2-b7c1-43de-9d21-35b628da12eb" providerId="ADAL" clId="{7C4B4E51-C6CF-4226-86B1-3CDCD0F4951D}" dt="2024-07-03T04:57:31.256" v="80" actId="20577"/>
          <ac:spMkLst>
            <pc:docMk/>
            <pc:sldMk cId="3101148303" sldId="258"/>
            <ac:spMk id="2" creationId="{2ABB41E3-A492-7EB5-CD04-83A42E037302}"/>
          </ac:spMkLst>
        </pc:spChg>
        <pc:spChg chg="mod">
          <ac:chgData name="Mikaela Chinotti" userId="ca5050c2-b7c1-43de-9d21-35b628da12eb" providerId="ADAL" clId="{7C4B4E51-C6CF-4226-86B1-3CDCD0F4951D}" dt="2024-07-05T01:44:30.506" v="5853" actId="20577"/>
          <ac:spMkLst>
            <pc:docMk/>
            <pc:sldMk cId="3101148303" sldId="258"/>
            <ac:spMk id="3" creationId="{4C991F83-AA1C-A61D-9EFF-C4587357FFAE}"/>
          </ac:spMkLst>
        </pc:spChg>
        <pc:spChg chg="add mod ord">
          <ac:chgData name="Mikaela Chinotti" userId="ca5050c2-b7c1-43de-9d21-35b628da12eb" providerId="ADAL" clId="{7C4B4E51-C6CF-4226-86B1-3CDCD0F4951D}" dt="2024-07-05T00:03:08.680" v="3751" actId="2085"/>
          <ac:spMkLst>
            <pc:docMk/>
            <pc:sldMk cId="3101148303" sldId="258"/>
            <ac:spMk id="4" creationId="{58602DF5-987B-0C92-579A-00CC3E3DDD74}"/>
          </ac:spMkLst>
        </pc:spChg>
        <pc:spChg chg="add mod">
          <ac:chgData name="Mikaela Chinotti" userId="ca5050c2-b7c1-43de-9d21-35b628da12eb" providerId="ADAL" clId="{7C4B4E51-C6CF-4226-86B1-3CDCD0F4951D}" dt="2024-07-05T01:49:42.393" v="6006" actId="1036"/>
          <ac:spMkLst>
            <pc:docMk/>
            <pc:sldMk cId="3101148303" sldId="258"/>
            <ac:spMk id="19" creationId="{93F5A144-CF41-74AC-B87A-B0C01FBF557B}"/>
          </ac:spMkLst>
        </pc:spChg>
        <pc:spChg chg="add mod ord">
          <ac:chgData name="Mikaela Chinotti" userId="ca5050c2-b7c1-43de-9d21-35b628da12eb" providerId="ADAL" clId="{7C4B4E51-C6CF-4226-86B1-3CDCD0F4951D}" dt="2024-07-05T01:50:09.380" v="6007" actId="14861"/>
          <ac:spMkLst>
            <pc:docMk/>
            <pc:sldMk cId="3101148303" sldId="258"/>
            <ac:spMk id="20" creationId="{A72AFB1E-17A6-D214-1777-AF343A728A1B}"/>
          </ac:spMkLst>
        </pc:spChg>
        <pc:grpChg chg="add del mod">
          <ac:chgData name="Mikaela Chinotti" userId="ca5050c2-b7c1-43de-9d21-35b628da12eb" providerId="ADAL" clId="{7C4B4E51-C6CF-4226-86B1-3CDCD0F4951D}" dt="2024-07-05T01:34:14.085" v="5419" actId="165"/>
          <ac:grpSpMkLst>
            <pc:docMk/>
            <pc:sldMk cId="3101148303" sldId="258"/>
            <ac:grpSpMk id="7" creationId="{91E4C305-1422-C4F8-C81C-21DBB2C854C6}"/>
          </ac:grpSpMkLst>
        </pc:grpChg>
        <pc:picChg chg="add del mod">
          <ac:chgData name="Mikaela Chinotti" userId="ca5050c2-b7c1-43de-9d21-35b628da12eb" providerId="ADAL" clId="{7C4B4E51-C6CF-4226-86B1-3CDCD0F4951D}" dt="2024-07-05T01:22:31.424" v="5241" actId="21"/>
          <ac:picMkLst>
            <pc:docMk/>
            <pc:sldMk cId="3101148303" sldId="258"/>
            <ac:picMk id="6" creationId="{4E4A5563-E986-9B2D-4091-D4361C3B9BA0}"/>
          </ac:picMkLst>
        </pc:picChg>
        <pc:picChg chg="mod topLvl">
          <ac:chgData name="Mikaela Chinotti" userId="ca5050c2-b7c1-43de-9d21-35b628da12eb" providerId="ADAL" clId="{7C4B4E51-C6CF-4226-86B1-3CDCD0F4951D}" dt="2024-07-05T01:43:33.577" v="5850" actId="1076"/>
          <ac:picMkLst>
            <pc:docMk/>
            <pc:sldMk cId="3101148303" sldId="258"/>
            <ac:picMk id="8" creationId="{60FFDE66-94A2-18FC-E7CD-B12F76B68063}"/>
          </ac:picMkLst>
        </pc:picChg>
        <pc:picChg chg="del mod topLvl">
          <ac:chgData name="Mikaela Chinotti" userId="ca5050c2-b7c1-43de-9d21-35b628da12eb" providerId="ADAL" clId="{7C4B4E51-C6CF-4226-86B1-3CDCD0F4951D}" dt="2024-07-05T01:41:42.241" v="5689" actId="478"/>
          <ac:picMkLst>
            <pc:docMk/>
            <pc:sldMk cId="3101148303" sldId="258"/>
            <ac:picMk id="9" creationId="{5554E28C-CC7D-FFB0-289B-C9F49822FAFA}"/>
          </ac:picMkLst>
        </pc:picChg>
        <pc:picChg chg="mod topLvl">
          <ac:chgData name="Mikaela Chinotti" userId="ca5050c2-b7c1-43de-9d21-35b628da12eb" providerId="ADAL" clId="{7C4B4E51-C6CF-4226-86B1-3CDCD0F4951D}" dt="2024-07-05T01:43:40.915" v="5852" actId="1076"/>
          <ac:picMkLst>
            <pc:docMk/>
            <pc:sldMk cId="3101148303" sldId="258"/>
            <ac:picMk id="10" creationId="{EDB85D70-8120-8CB7-17EC-C896C2B327B0}"/>
          </ac:picMkLst>
        </pc:picChg>
        <pc:picChg chg="mod topLvl">
          <ac:chgData name="Mikaela Chinotti" userId="ca5050c2-b7c1-43de-9d21-35b628da12eb" providerId="ADAL" clId="{7C4B4E51-C6CF-4226-86B1-3CDCD0F4951D}" dt="2024-07-05T01:43:36.930" v="5851" actId="1076"/>
          <ac:picMkLst>
            <pc:docMk/>
            <pc:sldMk cId="3101148303" sldId="258"/>
            <ac:picMk id="11" creationId="{4FA37A3E-5B52-6E3F-DA1B-6EBB97ECE0AC}"/>
          </ac:picMkLst>
        </pc:picChg>
        <pc:picChg chg="add mod modCrop">
          <ac:chgData name="Mikaela Chinotti" userId="ca5050c2-b7c1-43de-9d21-35b628da12eb" providerId="ADAL" clId="{7C4B4E51-C6CF-4226-86B1-3CDCD0F4951D}" dt="2024-07-05T01:43:28.703" v="5849" actId="1036"/>
          <ac:picMkLst>
            <pc:docMk/>
            <pc:sldMk cId="3101148303" sldId="258"/>
            <ac:picMk id="13" creationId="{6297E146-095A-E9D3-D739-86B2E258F33F}"/>
          </ac:picMkLst>
        </pc:picChg>
        <pc:picChg chg="add mod">
          <ac:chgData name="Mikaela Chinotti" userId="ca5050c2-b7c1-43de-9d21-35b628da12eb" providerId="ADAL" clId="{7C4B4E51-C6CF-4226-86B1-3CDCD0F4951D}" dt="2024-07-05T01:43:28.703" v="5849" actId="1036"/>
          <ac:picMkLst>
            <pc:docMk/>
            <pc:sldMk cId="3101148303" sldId="258"/>
            <ac:picMk id="15" creationId="{30AF0C67-85BE-0CC1-A9C8-C1299C1ABD88}"/>
          </ac:picMkLst>
        </pc:picChg>
        <pc:picChg chg="add mod">
          <ac:chgData name="Mikaela Chinotti" userId="ca5050c2-b7c1-43de-9d21-35b628da12eb" providerId="ADAL" clId="{7C4B4E51-C6CF-4226-86B1-3CDCD0F4951D}" dt="2024-07-05T01:43:28.703" v="5849" actId="1036"/>
          <ac:picMkLst>
            <pc:docMk/>
            <pc:sldMk cId="3101148303" sldId="258"/>
            <ac:picMk id="17" creationId="{9DA1345A-FBC9-7BD6-A49B-53B5F1899AC4}"/>
          </ac:picMkLst>
        </pc:picChg>
        <pc:picChg chg="add mod">
          <ac:chgData name="Mikaela Chinotti" userId="ca5050c2-b7c1-43de-9d21-35b628da12eb" providerId="ADAL" clId="{7C4B4E51-C6CF-4226-86B1-3CDCD0F4951D}" dt="2024-07-05T01:49:42.393" v="6006" actId="1036"/>
          <ac:picMkLst>
            <pc:docMk/>
            <pc:sldMk cId="3101148303" sldId="258"/>
            <ac:picMk id="21" creationId="{1487759D-6C8B-EC0C-E16D-B34FA21601E2}"/>
          </ac:picMkLst>
        </pc:picChg>
      </pc:sldChg>
      <pc:sldChg chg="addSp delSp modSp new mod setBg">
        <pc:chgData name="Mikaela Chinotti" userId="ca5050c2-b7c1-43de-9d21-35b628da12eb" providerId="ADAL" clId="{7C4B4E51-C6CF-4226-86B1-3CDCD0F4951D}" dt="2024-07-05T00:25:44.241" v="4391" actId="207"/>
        <pc:sldMkLst>
          <pc:docMk/>
          <pc:sldMk cId="1421034427" sldId="259"/>
        </pc:sldMkLst>
        <pc:spChg chg="mod">
          <ac:chgData name="Mikaela Chinotti" userId="ca5050c2-b7c1-43de-9d21-35b628da12eb" providerId="ADAL" clId="{7C4B4E51-C6CF-4226-86B1-3CDCD0F4951D}" dt="2024-07-03T05:29:02.136" v="3502" actId="26606"/>
          <ac:spMkLst>
            <pc:docMk/>
            <pc:sldMk cId="1421034427" sldId="259"/>
            <ac:spMk id="2" creationId="{5061F4B3-5E55-06FF-1134-6B49E283E173}"/>
          </ac:spMkLst>
        </pc:spChg>
        <pc:spChg chg="mod">
          <ac:chgData name="Mikaela Chinotti" userId="ca5050c2-b7c1-43de-9d21-35b628da12eb" providerId="ADAL" clId="{7C4B4E51-C6CF-4226-86B1-3CDCD0F4951D}" dt="2024-07-05T00:17:06.623" v="4112" actId="1076"/>
          <ac:spMkLst>
            <pc:docMk/>
            <pc:sldMk cId="1421034427" sldId="259"/>
            <ac:spMk id="3" creationId="{0E071220-AA79-23BD-C3CD-14E920179AA2}"/>
          </ac:spMkLst>
        </pc:spChg>
        <pc:spChg chg="add mod ord">
          <ac:chgData name="Mikaela Chinotti" userId="ca5050c2-b7c1-43de-9d21-35b628da12eb" providerId="ADAL" clId="{7C4B4E51-C6CF-4226-86B1-3CDCD0F4951D}" dt="2024-07-05T00:04:32.083" v="3765" actId="167"/>
          <ac:spMkLst>
            <pc:docMk/>
            <pc:sldMk cId="1421034427" sldId="259"/>
            <ac:spMk id="4" creationId="{1CE71F29-5788-0783-7C98-462C5CEA9588}"/>
          </ac:spMkLst>
        </pc:spChg>
        <pc:spChg chg="add del">
          <ac:chgData name="Mikaela Chinotti" userId="ca5050c2-b7c1-43de-9d21-35b628da12eb" providerId="ADAL" clId="{7C4B4E51-C6CF-4226-86B1-3CDCD0F4951D}" dt="2024-07-03T05:29:02.136" v="3502" actId="26606"/>
          <ac:spMkLst>
            <pc:docMk/>
            <pc:sldMk cId="1421034427" sldId="259"/>
            <ac:spMk id="10" creationId="{9427AF5F-9A0E-42B7-A252-FD64C9885F9C}"/>
          </ac:spMkLst>
        </pc:spChg>
        <pc:grpChg chg="add del mod">
          <ac:chgData name="Mikaela Chinotti" userId="ca5050c2-b7c1-43de-9d21-35b628da12eb" providerId="ADAL" clId="{7C4B4E51-C6CF-4226-86B1-3CDCD0F4951D}" dt="2024-07-05T00:16:13.670" v="4106" actId="165"/>
          <ac:grpSpMkLst>
            <pc:docMk/>
            <pc:sldMk cId="1421034427" sldId="259"/>
            <ac:grpSpMk id="7" creationId="{E0439EE3-C460-F8E9-A77A-72914D6F8F07}"/>
          </ac:grpSpMkLst>
        </pc:grpChg>
        <pc:grpChg chg="add mod">
          <ac:chgData name="Mikaela Chinotti" userId="ca5050c2-b7c1-43de-9d21-35b628da12eb" providerId="ADAL" clId="{7C4B4E51-C6CF-4226-86B1-3CDCD0F4951D}" dt="2024-07-05T00:25:44.241" v="4391" actId="207"/>
          <ac:grpSpMkLst>
            <pc:docMk/>
            <pc:sldMk cId="1421034427" sldId="259"/>
            <ac:grpSpMk id="13" creationId="{8EB50C3C-8E0A-8C7B-A7D6-5ACB1CE43D1A}"/>
          </ac:grpSpMkLst>
        </pc:grpChg>
        <pc:picChg chg="add mod modCrop">
          <ac:chgData name="Mikaela Chinotti" userId="ca5050c2-b7c1-43de-9d21-35b628da12eb" providerId="ADAL" clId="{7C4B4E51-C6CF-4226-86B1-3CDCD0F4951D}" dt="2024-07-05T00:10:00.951" v="3986" actId="1076"/>
          <ac:picMkLst>
            <pc:docMk/>
            <pc:sldMk cId="1421034427" sldId="259"/>
            <ac:picMk id="5" creationId="{69586997-B811-0683-A2C4-A186DC392110}"/>
          </ac:picMkLst>
        </pc:picChg>
        <pc:picChg chg="add del mod">
          <ac:chgData name="Mikaela Chinotti" userId="ca5050c2-b7c1-43de-9d21-35b628da12eb" providerId="ADAL" clId="{7C4B4E51-C6CF-4226-86B1-3CDCD0F4951D}" dt="2024-07-05T00:11:34.474" v="4020" actId="21"/>
          <ac:picMkLst>
            <pc:docMk/>
            <pc:sldMk cId="1421034427" sldId="259"/>
            <ac:picMk id="6" creationId="{99F027D4-CB75-412A-2BE9-2EF9201EC77A}"/>
          </ac:picMkLst>
        </pc:picChg>
        <pc:picChg chg="mod topLvl">
          <ac:chgData name="Mikaela Chinotti" userId="ca5050c2-b7c1-43de-9d21-35b628da12eb" providerId="ADAL" clId="{7C4B4E51-C6CF-4226-86B1-3CDCD0F4951D}" dt="2024-07-05T00:25:44.241" v="4391" actId="207"/>
          <ac:picMkLst>
            <pc:docMk/>
            <pc:sldMk cId="1421034427" sldId="259"/>
            <ac:picMk id="8" creationId="{6F2E2088-B426-2ABD-217D-988E41E0B9A5}"/>
          </ac:picMkLst>
        </pc:picChg>
        <pc:picChg chg="mod topLvl">
          <ac:chgData name="Mikaela Chinotti" userId="ca5050c2-b7c1-43de-9d21-35b628da12eb" providerId="ADAL" clId="{7C4B4E51-C6CF-4226-86B1-3CDCD0F4951D}" dt="2024-07-05T00:25:44.241" v="4391" actId="207"/>
          <ac:picMkLst>
            <pc:docMk/>
            <pc:sldMk cId="1421034427" sldId="259"/>
            <ac:picMk id="9" creationId="{E06ADA65-22D9-1235-80C4-5098BB47F53E}"/>
          </ac:picMkLst>
        </pc:picChg>
        <pc:picChg chg="mod topLvl">
          <ac:chgData name="Mikaela Chinotti" userId="ca5050c2-b7c1-43de-9d21-35b628da12eb" providerId="ADAL" clId="{7C4B4E51-C6CF-4226-86B1-3CDCD0F4951D}" dt="2024-07-05T00:25:44.241" v="4391" actId="207"/>
          <ac:picMkLst>
            <pc:docMk/>
            <pc:sldMk cId="1421034427" sldId="259"/>
            <ac:picMk id="10" creationId="{CD78D4A9-D174-D6C1-92D9-41F65828A783}"/>
          </ac:picMkLst>
        </pc:picChg>
        <pc:picChg chg="mod topLvl">
          <ac:chgData name="Mikaela Chinotti" userId="ca5050c2-b7c1-43de-9d21-35b628da12eb" providerId="ADAL" clId="{7C4B4E51-C6CF-4226-86B1-3CDCD0F4951D}" dt="2024-07-05T00:25:44.241" v="4391" actId="207"/>
          <ac:picMkLst>
            <pc:docMk/>
            <pc:sldMk cId="1421034427" sldId="259"/>
            <ac:picMk id="11" creationId="{98208936-DF35-FC5C-7BAE-BC257054F50F}"/>
          </ac:picMkLst>
        </pc:picChg>
        <pc:picChg chg="del mod topLvl">
          <ac:chgData name="Mikaela Chinotti" userId="ca5050c2-b7c1-43de-9d21-35b628da12eb" providerId="ADAL" clId="{7C4B4E51-C6CF-4226-86B1-3CDCD0F4951D}" dt="2024-07-05T00:16:16.360" v="4107" actId="478"/>
          <ac:picMkLst>
            <pc:docMk/>
            <pc:sldMk cId="1421034427" sldId="259"/>
            <ac:picMk id="12" creationId="{71AF64DD-8909-F76E-E3C2-F7FD4C85150F}"/>
          </ac:picMkLst>
        </pc:picChg>
      </pc:sldChg>
      <pc:sldChg chg="addSp delSp modSp new mod">
        <pc:chgData name="Mikaela Chinotti" userId="ca5050c2-b7c1-43de-9d21-35b628da12eb" providerId="ADAL" clId="{7C4B4E51-C6CF-4226-86B1-3CDCD0F4951D}" dt="2024-07-05T00:25:39.267" v="4390" actId="1036"/>
        <pc:sldMkLst>
          <pc:docMk/>
          <pc:sldMk cId="3477081344" sldId="260"/>
        </pc:sldMkLst>
        <pc:spChg chg="mod">
          <ac:chgData name="Mikaela Chinotti" userId="ca5050c2-b7c1-43de-9d21-35b628da12eb" providerId="ADAL" clId="{7C4B4E51-C6CF-4226-86B1-3CDCD0F4951D}" dt="2024-07-03T05:06:07.643" v="718" actId="20577"/>
          <ac:spMkLst>
            <pc:docMk/>
            <pc:sldMk cId="3477081344" sldId="260"/>
            <ac:spMk id="2" creationId="{4CFB516E-2827-2226-9412-5EA9BA01E5B3}"/>
          </ac:spMkLst>
        </pc:spChg>
        <pc:spChg chg="mod">
          <ac:chgData name="Mikaela Chinotti" userId="ca5050c2-b7c1-43de-9d21-35b628da12eb" providerId="ADAL" clId="{7C4B4E51-C6CF-4226-86B1-3CDCD0F4951D}" dt="2024-07-05T00:17:17.101" v="4138" actId="1036"/>
          <ac:spMkLst>
            <pc:docMk/>
            <pc:sldMk cId="3477081344" sldId="260"/>
            <ac:spMk id="3" creationId="{97EF29B9-1018-6C69-D39E-25D499CD5765}"/>
          </ac:spMkLst>
        </pc:spChg>
        <pc:spChg chg="add mod ord">
          <ac:chgData name="Mikaela Chinotti" userId="ca5050c2-b7c1-43de-9d21-35b628da12eb" providerId="ADAL" clId="{7C4B4E51-C6CF-4226-86B1-3CDCD0F4951D}" dt="2024-07-05T00:04:37.796" v="3767" actId="167"/>
          <ac:spMkLst>
            <pc:docMk/>
            <pc:sldMk cId="3477081344" sldId="260"/>
            <ac:spMk id="4" creationId="{0D1738D5-55EC-B608-475E-0327A983C61A}"/>
          </ac:spMkLst>
        </pc:spChg>
        <pc:grpChg chg="add del mod">
          <ac:chgData name="Mikaela Chinotti" userId="ca5050c2-b7c1-43de-9d21-35b628da12eb" providerId="ADAL" clId="{7C4B4E51-C6CF-4226-86B1-3CDCD0F4951D}" dt="2024-07-05T00:14:56.736" v="4074" actId="478"/>
          <ac:grpSpMkLst>
            <pc:docMk/>
            <pc:sldMk cId="3477081344" sldId="260"/>
            <ac:grpSpMk id="7" creationId="{9393B4AA-3D5A-2F5F-F596-1700C8CFE437}"/>
          </ac:grpSpMkLst>
        </pc:grpChg>
        <pc:grpChg chg="add del mod">
          <ac:chgData name="Mikaela Chinotti" userId="ca5050c2-b7c1-43de-9d21-35b628da12eb" providerId="ADAL" clId="{7C4B4E51-C6CF-4226-86B1-3CDCD0F4951D}" dt="2024-07-05T00:15:03.208" v="4077" actId="478"/>
          <ac:grpSpMkLst>
            <pc:docMk/>
            <pc:sldMk cId="3477081344" sldId="260"/>
            <ac:grpSpMk id="11" creationId="{D4609852-E61C-1AD4-DD7E-37919E48A228}"/>
          </ac:grpSpMkLst>
        </pc:grpChg>
        <pc:grpChg chg="add mod">
          <ac:chgData name="Mikaela Chinotti" userId="ca5050c2-b7c1-43de-9d21-35b628da12eb" providerId="ADAL" clId="{7C4B4E51-C6CF-4226-86B1-3CDCD0F4951D}" dt="2024-07-05T00:25:36.105" v="4389" actId="207"/>
          <ac:grpSpMkLst>
            <pc:docMk/>
            <pc:sldMk cId="3477081344" sldId="260"/>
            <ac:grpSpMk id="20" creationId="{ADA372C0-0FC7-6EB1-557C-CADE9FBC20AC}"/>
          </ac:grpSpMkLst>
        </pc:grpChg>
        <pc:picChg chg="add del mod">
          <ac:chgData name="Mikaela Chinotti" userId="ca5050c2-b7c1-43de-9d21-35b628da12eb" providerId="ADAL" clId="{7C4B4E51-C6CF-4226-86B1-3CDCD0F4951D}" dt="2024-07-05T00:11:37.246" v="4021" actId="478"/>
          <ac:picMkLst>
            <pc:docMk/>
            <pc:sldMk cId="3477081344" sldId="260"/>
            <ac:picMk id="5" creationId="{A02F3700-CC4A-455E-4902-4E1BAB2E4A58}"/>
          </ac:picMkLst>
        </pc:picChg>
        <pc:picChg chg="add mod">
          <ac:chgData name="Mikaela Chinotti" userId="ca5050c2-b7c1-43de-9d21-35b628da12eb" providerId="ADAL" clId="{7C4B4E51-C6CF-4226-86B1-3CDCD0F4951D}" dt="2024-07-05T00:11:41" v="4023" actId="1076"/>
          <ac:picMkLst>
            <pc:docMk/>
            <pc:sldMk cId="3477081344" sldId="260"/>
            <ac:picMk id="6" creationId="{99F027D4-CB75-412A-2BE9-2EF9201EC77A}"/>
          </ac:picMkLst>
        </pc:picChg>
        <pc:picChg chg="mod">
          <ac:chgData name="Mikaela Chinotti" userId="ca5050c2-b7c1-43de-9d21-35b628da12eb" providerId="ADAL" clId="{7C4B4E51-C6CF-4226-86B1-3CDCD0F4951D}" dt="2024-07-05T00:14:48.876" v="4072"/>
          <ac:picMkLst>
            <pc:docMk/>
            <pc:sldMk cId="3477081344" sldId="260"/>
            <ac:picMk id="8" creationId="{EEE36E22-E289-D064-90F1-ABC8C24DB63D}"/>
          </ac:picMkLst>
        </pc:picChg>
        <pc:picChg chg="mod">
          <ac:chgData name="Mikaela Chinotti" userId="ca5050c2-b7c1-43de-9d21-35b628da12eb" providerId="ADAL" clId="{7C4B4E51-C6CF-4226-86B1-3CDCD0F4951D}" dt="2024-07-05T00:14:48.876" v="4072"/>
          <ac:picMkLst>
            <pc:docMk/>
            <pc:sldMk cId="3477081344" sldId="260"/>
            <ac:picMk id="9" creationId="{7B3C7D40-2749-51A5-803F-C372AA9C6AB0}"/>
          </ac:picMkLst>
        </pc:picChg>
        <pc:picChg chg="mod">
          <ac:chgData name="Mikaela Chinotti" userId="ca5050c2-b7c1-43de-9d21-35b628da12eb" providerId="ADAL" clId="{7C4B4E51-C6CF-4226-86B1-3CDCD0F4951D}" dt="2024-07-05T00:14:48.876" v="4072"/>
          <ac:picMkLst>
            <pc:docMk/>
            <pc:sldMk cId="3477081344" sldId="260"/>
            <ac:picMk id="10" creationId="{FDB7A9A3-8CC6-E0C5-A572-D814C2CC7D61}"/>
          </ac:picMkLst>
        </pc:picChg>
        <pc:picChg chg="mod">
          <ac:chgData name="Mikaela Chinotti" userId="ca5050c2-b7c1-43de-9d21-35b628da12eb" providerId="ADAL" clId="{7C4B4E51-C6CF-4226-86B1-3CDCD0F4951D}" dt="2024-07-05T00:14:57.803" v="4075"/>
          <ac:picMkLst>
            <pc:docMk/>
            <pc:sldMk cId="3477081344" sldId="260"/>
            <ac:picMk id="12" creationId="{90ECB70F-0716-81D2-CC1E-EE097DDA35D3}"/>
          </ac:picMkLst>
        </pc:picChg>
        <pc:picChg chg="del mod">
          <ac:chgData name="Mikaela Chinotti" userId="ca5050c2-b7c1-43de-9d21-35b628da12eb" providerId="ADAL" clId="{7C4B4E51-C6CF-4226-86B1-3CDCD0F4951D}" dt="2024-07-05T00:15:00.847" v="4076" actId="478"/>
          <ac:picMkLst>
            <pc:docMk/>
            <pc:sldMk cId="3477081344" sldId="260"/>
            <ac:picMk id="13" creationId="{25CFC8EF-1928-EF4A-6EE4-7C4FA5D027B0}"/>
          </ac:picMkLst>
        </pc:picChg>
        <pc:picChg chg="mod">
          <ac:chgData name="Mikaela Chinotti" userId="ca5050c2-b7c1-43de-9d21-35b628da12eb" providerId="ADAL" clId="{7C4B4E51-C6CF-4226-86B1-3CDCD0F4951D}" dt="2024-07-05T00:14:57.803" v="4075"/>
          <ac:picMkLst>
            <pc:docMk/>
            <pc:sldMk cId="3477081344" sldId="260"/>
            <ac:picMk id="14" creationId="{C35DD7BA-60C7-BE60-F2C9-B15121AE29D7}"/>
          </ac:picMkLst>
        </pc:picChg>
        <pc:picChg chg="add mod">
          <ac:chgData name="Mikaela Chinotti" userId="ca5050c2-b7c1-43de-9d21-35b628da12eb" providerId="ADAL" clId="{7C4B4E51-C6CF-4226-86B1-3CDCD0F4951D}" dt="2024-07-05T00:25:36.105" v="4389" actId="207"/>
          <ac:picMkLst>
            <pc:docMk/>
            <pc:sldMk cId="3477081344" sldId="260"/>
            <ac:picMk id="15" creationId="{593908BD-B07C-8202-A8F1-473548EBE260}"/>
          </ac:picMkLst>
        </pc:picChg>
        <pc:picChg chg="add mod">
          <ac:chgData name="Mikaela Chinotti" userId="ca5050c2-b7c1-43de-9d21-35b628da12eb" providerId="ADAL" clId="{7C4B4E51-C6CF-4226-86B1-3CDCD0F4951D}" dt="2024-07-05T00:25:39.267" v="4390" actId="1036"/>
          <ac:picMkLst>
            <pc:docMk/>
            <pc:sldMk cId="3477081344" sldId="260"/>
            <ac:picMk id="16" creationId="{2B602287-8EF6-CEF0-CF9E-F9F7D0BB6EBA}"/>
          </ac:picMkLst>
        </pc:picChg>
        <pc:picChg chg="add mod">
          <ac:chgData name="Mikaela Chinotti" userId="ca5050c2-b7c1-43de-9d21-35b628da12eb" providerId="ADAL" clId="{7C4B4E51-C6CF-4226-86B1-3CDCD0F4951D}" dt="2024-07-05T00:25:36.105" v="4389" actId="207"/>
          <ac:picMkLst>
            <pc:docMk/>
            <pc:sldMk cId="3477081344" sldId="260"/>
            <ac:picMk id="17" creationId="{62C38C0C-ECCB-8B35-A2D9-22E26F64CC6C}"/>
          </ac:picMkLst>
        </pc:picChg>
        <pc:picChg chg="add mod">
          <ac:chgData name="Mikaela Chinotti" userId="ca5050c2-b7c1-43de-9d21-35b628da12eb" providerId="ADAL" clId="{7C4B4E51-C6CF-4226-86B1-3CDCD0F4951D}" dt="2024-07-05T00:25:36.105" v="4389" actId="207"/>
          <ac:picMkLst>
            <pc:docMk/>
            <pc:sldMk cId="3477081344" sldId="260"/>
            <ac:picMk id="18" creationId="{2F44DC52-82AA-120F-4BFD-48238534A67F}"/>
          </ac:picMkLst>
        </pc:picChg>
        <pc:picChg chg="add mod">
          <ac:chgData name="Mikaela Chinotti" userId="ca5050c2-b7c1-43de-9d21-35b628da12eb" providerId="ADAL" clId="{7C4B4E51-C6CF-4226-86B1-3CDCD0F4951D}" dt="2024-07-05T00:25:36.105" v="4389" actId="207"/>
          <ac:picMkLst>
            <pc:docMk/>
            <pc:sldMk cId="3477081344" sldId="260"/>
            <ac:picMk id="19" creationId="{523165A5-DDB6-DA40-5413-4DC08AF3111C}"/>
          </ac:picMkLst>
        </pc:picChg>
      </pc:sldChg>
      <pc:sldChg chg="addSp delSp modSp new mod">
        <pc:chgData name="Mikaela Chinotti" userId="ca5050c2-b7c1-43de-9d21-35b628da12eb" providerId="ADAL" clId="{7C4B4E51-C6CF-4226-86B1-3CDCD0F4951D}" dt="2024-07-05T00:09:55.297" v="3985" actId="1035"/>
        <pc:sldMkLst>
          <pc:docMk/>
          <pc:sldMk cId="2477129770" sldId="261"/>
        </pc:sldMkLst>
        <pc:spChg chg="mod">
          <ac:chgData name="Mikaela Chinotti" userId="ca5050c2-b7c1-43de-9d21-35b628da12eb" providerId="ADAL" clId="{7C4B4E51-C6CF-4226-86B1-3CDCD0F4951D}" dt="2024-07-03T05:06:24.438" v="744" actId="20577"/>
          <ac:spMkLst>
            <pc:docMk/>
            <pc:sldMk cId="2477129770" sldId="261"/>
            <ac:spMk id="2" creationId="{19DB8D22-1A33-6B74-9B6A-9E700859EB51}"/>
          </ac:spMkLst>
        </pc:spChg>
        <pc:spChg chg="mod">
          <ac:chgData name="Mikaela Chinotti" userId="ca5050c2-b7c1-43de-9d21-35b628da12eb" providerId="ADAL" clId="{7C4B4E51-C6CF-4226-86B1-3CDCD0F4951D}" dt="2024-07-05T00:09:17.016" v="3932" actId="20577"/>
          <ac:spMkLst>
            <pc:docMk/>
            <pc:sldMk cId="2477129770" sldId="261"/>
            <ac:spMk id="3" creationId="{B0B7148B-C299-964B-B0F1-B4AC7FD958BC}"/>
          </ac:spMkLst>
        </pc:spChg>
        <pc:spChg chg="add mod ord">
          <ac:chgData name="Mikaela Chinotti" userId="ca5050c2-b7c1-43de-9d21-35b628da12eb" providerId="ADAL" clId="{7C4B4E51-C6CF-4226-86B1-3CDCD0F4951D}" dt="2024-07-05T00:04:25.972" v="3763" actId="171"/>
          <ac:spMkLst>
            <pc:docMk/>
            <pc:sldMk cId="2477129770" sldId="261"/>
            <ac:spMk id="4" creationId="{4711CEB4-D503-BCAE-7F29-101E60227EB6}"/>
          </ac:spMkLst>
        </pc:spChg>
        <pc:picChg chg="add mod modCrop">
          <ac:chgData name="Mikaela Chinotti" userId="ca5050c2-b7c1-43de-9d21-35b628da12eb" providerId="ADAL" clId="{7C4B4E51-C6CF-4226-86B1-3CDCD0F4951D}" dt="2024-07-05T00:09:55.297" v="3985" actId="1035"/>
          <ac:picMkLst>
            <pc:docMk/>
            <pc:sldMk cId="2477129770" sldId="261"/>
            <ac:picMk id="6" creationId="{18849AAE-B0D7-9F78-5A0F-60B8C8021AFF}"/>
          </ac:picMkLst>
        </pc:picChg>
        <pc:picChg chg="add del mod">
          <ac:chgData name="Mikaela Chinotti" userId="ca5050c2-b7c1-43de-9d21-35b628da12eb" providerId="ADAL" clId="{7C4B4E51-C6CF-4226-86B1-3CDCD0F4951D}" dt="2024-07-05T00:08:28.768" v="3897" actId="478"/>
          <ac:picMkLst>
            <pc:docMk/>
            <pc:sldMk cId="2477129770" sldId="261"/>
            <ac:picMk id="8" creationId="{A2087031-CD31-36F8-437C-0B762372B55A}"/>
          </ac:picMkLst>
        </pc:picChg>
        <pc:picChg chg="add mod modCrop">
          <ac:chgData name="Mikaela Chinotti" userId="ca5050c2-b7c1-43de-9d21-35b628da12eb" providerId="ADAL" clId="{7C4B4E51-C6CF-4226-86B1-3CDCD0F4951D}" dt="2024-07-05T00:09:55.297" v="3985" actId="1035"/>
          <ac:picMkLst>
            <pc:docMk/>
            <pc:sldMk cId="2477129770" sldId="261"/>
            <ac:picMk id="10" creationId="{321C4771-A4B1-B7C0-FA80-98DC22D08B61}"/>
          </ac:picMkLst>
        </pc:picChg>
      </pc:sldChg>
      <pc:sldChg chg="addSp modSp new mod">
        <pc:chgData name="Mikaela Chinotti" userId="ca5050c2-b7c1-43de-9d21-35b628da12eb" providerId="ADAL" clId="{7C4B4E51-C6CF-4226-86B1-3CDCD0F4951D}" dt="2024-07-05T01:50:40.937" v="6019" actId="20577"/>
        <pc:sldMkLst>
          <pc:docMk/>
          <pc:sldMk cId="4210625673" sldId="262"/>
        </pc:sldMkLst>
        <pc:spChg chg="mod">
          <ac:chgData name="Mikaela Chinotti" userId="ca5050c2-b7c1-43de-9d21-35b628da12eb" providerId="ADAL" clId="{7C4B4E51-C6CF-4226-86B1-3CDCD0F4951D}" dt="2024-07-03T05:07:24.641" v="1007" actId="20577"/>
          <ac:spMkLst>
            <pc:docMk/>
            <pc:sldMk cId="4210625673" sldId="262"/>
            <ac:spMk id="2" creationId="{42602FFD-5534-6DF0-C752-96A50FFB2218}"/>
          </ac:spMkLst>
        </pc:spChg>
        <pc:spChg chg="mod">
          <ac:chgData name="Mikaela Chinotti" userId="ca5050c2-b7c1-43de-9d21-35b628da12eb" providerId="ADAL" clId="{7C4B4E51-C6CF-4226-86B1-3CDCD0F4951D}" dt="2024-07-05T01:50:40.937" v="6019" actId="20577"/>
          <ac:spMkLst>
            <pc:docMk/>
            <pc:sldMk cId="4210625673" sldId="262"/>
            <ac:spMk id="3" creationId="{5D9CE409-F044-EB36-1A93-BFF77D20E060}"/>
          </ac:spMkLst>
        </pc:spChg>
        <pc:spChg chg="add mod ord">
          <ac:chgData name="Mikaela Chinotti" userId="ca5050c2-b7c1-43de-9d21-35b628da12eb" providerId="ADAL" clId="{7C4B4E51-C6CF-4226-86B1-3CDCD0F4951D}" dt="2024-07-05T00:04:43.641" v="3769" actId="167"/>
          <ac:spMkLst>
            <pc:docMk/>
            <pc:sldMk cId="4210625673" sldId="262"/>
            <ac:spMk id="4" creationId="{A528C898-3379-DBCD-ED08-008671EEC457}"/>
          </ac:spMkLst>
        </pc:spChg>
        <pc:grpChg chg="add mod">
          <ac:chgData name="Mikaela Chinotti" userId="ca5050c2-b7c1-43de-9d21-35b628da12eb" providerId="ADAL" clId="{7C4B4E51-C6CF-4226-86B1-3CDCD0F4951D}" dt="2024-07-05T00:25:27.379" v="4387" actId="1036"/>
          <ac:grpSpMkLst>
            <pc:docMk/>
            <pc:sldMk cId="4210625673" sldId="262"/>
            <ac:grpSpMk id="9" creationId="{2E396D37-652A-9CA0-9514-B227AC4488DE}"/>
          </ac:grpSpMkLst>
        </pc:grpChg>
        <pc:picChg chg="add mod">
          <ac:chgData name="Mikaela Chinotti" userId="ca5050c2-b7c1-43de-9d21-35b628da12eb" providerId="ADAL" clId="{7C4B4E51-C6CF-4226-86B1-3CDCD0F4951D}" dt="2024-07-05T00:25:23.696" v="4385" actId="207"/>
          <ac:picMkLst>
            <pc:docMk/>
            <pc:sldMk cId="4210625673" sldId="262"/>
            <ac:picMk id="6" creationId="{056A53D8-F2CF-CF62-1290-485A35BC4061}"/>
          </ac:picMkLst>
        </pc:picChg>
        <pc:picChg chg="add mod">
          <ac:chgData name="Mikaela Chinotti" userId="ca5050c2-b7c1-43de-9d21-35b628da12eb" providerId="ADAL" clId="{7C4B4E51-C6CF-4226-86B1-3CDCD0F4951D}" dt="2024-07-05T00:25:23.696" v="4385" actId="207"/>
          <ac:picMkLst>
            <pc:docMk/>
            <pc:sldMk cId="4210625673" sldId="262"/>
            <ac:picMk id="7" creationId="{5CFB97CD-CDC1-84A8-D46C-22BC293FFD82}"/>
          </ac:picMkLst>
        </pc:picChg>
        <pc:picChg chg="add mod">
          <ac:chgData name="Mikaela Chinotti" userId="ca5050c2-b7c1-43de-9d21-35b628da12eb" providerId="ADAL" clId="{7C4B4E51-C6CF-4226-86B1-3CDCD0F4951D}" dt="2024-07-05T00:25:23.696" v="4385" actId="207"/>
          <ac:picMkLst>
            <pc:docMk/>
            <pc:sldMk cId="4210625673" sldId="262"/>
            <ac:picMk id="8" creationId="{12A7C9CD-0397-B4A6-1CD5-67BEEA644FDF}"/>
          </ac:picMkLst>
        </pc:picChg>
        <pc:picChg chg="add mod">
          <ac:chgData name="Mikaela Chinotti" userId="ca5050c2-b7c1-43de-9d21-35b628da12eb" providerId="ADAL" clId="{7C4B4E51-C6CF-4226-86B1-3CDCD0F4951D}" dt="2024-07-05T00:25:31.510" v="4388" actId="207"/>
          <ac:picMkLst>
            <pc:docMk/>
            <pc:sldMk cId="4210625673" sldId="262"/>
            <ac:picMk id="10" creationId="{E7C4109E-9C61-6253-6F53-5428A6A516C7}"/>
          </ac:picMkLst>
        </pc:picChg>
      </pc:sldChg>
      <pc:sldChg chg="addSp delSp modSp new mod">
        <pc:chgData name="Mikaela Chinotti" userId="ca5050c2-b7c1-43de-9d21-35b628da12eb" providerId="ADAL" clId="{7C4B4E51-C6CF-4226-86B1-3CDCD0F4951D}" dt="2024-07-05T01:04:48.103" v="5006" actId="20577"/>
        <pc:sldMkLst>
          <pc:docMk/>
          <pc:sldMk cId="523326376" sldId="263"/>
        </pc:sldMkLst>
        <pc:spChg chg="mod">
          <ac:chgData name="Mikaela Chinotti" userId="ca5050c2-b7c1-43de-9d21-35b628da12eb" providerId="ADAL" clId="{7C4B4E51-C6CF-4226-86B1-3CDCD0F4951D}" dt="2024-07-03T05:11:53.250" v="1536" actId="20577"/>
          <ac:spMkLst>
            <pc:docMk/>
            <pc:sldMk cId="523326376" sldId="263"/>
            <ac:spMk id="2" creationId="{B33E0458-6315-404D-DBBB-E57A72515F46}"/>
          </ac:spMkLst>
        </pc:spChg>
        <pc:spChg chg="mod">
          <ac:chgData name="Mikaela Chinotti" userId="ca5050c2-b7c1-43de-9d21-35b628da12eb" providerId="ADAL" clId="{7C4B4E51-C6CF-4226-86B1-3CDCD0F4951D}" dt="2024-07-05T01:04:48.103" v="5006" actId="20577"/>
          <ac:spMkLst>
            <pc:docMk/>
            <pc:sldMk cId="523326376" sldId="263"/>
            <ac:spMk id="3" creationId="{53C447F8-1966-5015-93CF-DFC3E69869BD}"/>
          </ac:spMkLst>
        </pc:spChg>
        <pc:spChg chg="add mod ord">
          <ac:chgData name="Mikaela Chinotti" userId="ca5050c2-b7c1-43de-9d21-35b628da12eb" providerId="ADAL" clId="{7C4B4E51-C6CF-4226-86B1-3CDCD0F4951D}" dt="2024-07-05T00:04:50.522" v="3771" actId="167"/>
          <ac:spMkLst>
            <pc:docMk/>
            <pc:sldMk cId="523326376" sldId="263"/>
            <ac:spMk id="4" creationId="{056E0535-A2B1-2F41-7A5C-7F13D3573341}"/>
          </ac:spMkLst>
        </pc:spChg>
        <pc:grpChg chg="add del mod">
          <ac:chgData name="Mikaela Chinotti" userId="ca5050c2-b7c1-43de-9d21-35b628da12eb" providerId="ADAL" clId="{7C4B4E51-C6CF-4226-86B1-3CDCD0F4951D}" dt="2024-07-05T00:18:17.482" v="4152" actId="165"/>
          <ac:grpSpMkLst>
            <pc:docMk/>
            <pc:sldMk cId="523326376" sldId="263"/>
            <ac:grpSpMk id="5" creationId="{84E1F567-EF36-68F8-A034-5135A3640296}"/>
          </ac:grpSpMkLst>
        </pc:grpChg>
        <pc:picChg chg="mod topLvl">
          <ac:chgData name="Mikaela Chinotti" userId="ca5050c2-b7c1-43de-9d21-35b628da12eb" providerId="ADAL" clId="{7C4B4E51-C6CF-4226-86B1-3CDCD0F4951D}" dt="2024-07-05T00:25:16.352" v="4384" actId="207"/>
          <ac:picMkLst>
            <pc:docMk/>
            <pc:sldMk cId="523326376" sldId="263"/>
            <ac:picMk id="6" creationId="{CEE91C5B-8297-5167-EAB5-D03D74E952A6}"/>
          </ac:picMkLst>
        </pc:picChg>
        <pc:picChg chg="mod topLvl">
          <ac:chgData name="Mikaela Chinotti" userId="ca5050c2-b7c1-43de-9d21-35b628da12eb" providerId="ADAL" clId="{7C4B4E51-C6CF-4226-86B1-3CDCD0F4951D}" dt="2024-07-05T00:25:16.352" v="4384" actId="207"/>
          <ac:picMkLst>
            <pc:docMk/>
            <pc:sldMk cId="523326376" sldId="263"/>
            <ac:picMk id="7" creationId="{AA5F62E2-2CEE-A74B-E22B-523811154123}"/>
          </ac:picMkLst>
        </pc:picChg>
        <pc:picChg chg="mod topLvl">
          <ac:chgData name="Mikaela Chinotti" userId="ca5050c2-b7c1-43de-9d21-35b628da12eb" providerId="ADAL" clId="{7C4B4E51-C6CF-4226-86B1-3CDCD0F4951D}" dt="2024-07-05T00:25:16.352" v="4384" actId="207"/>
          <ac:picMkLst>
            <pc:docMk/>
            <pc:sldMk cId="523326376" sldId="263"/>
            <ac:picMk id="8" creationId="{9C0D204B-F6CC-B121-45F0-5BCEEAE4B04D}"/>
          </ac:picMkLst>
        </pc:picChg>
        <pc:picChg chg="mod topLvl">
          <ac:chgData name="Mikaela Chinotti" userId="ca5050c2-b7c1-43de-9d21-35b628da12eb" providerId="ADAL" clId="{7C4B4E51-C6CF-4226-86B1-3CDCD0F4951D}" dt="2024-07-05T00:25:16.352" v="4384" actId="207"/>
          <ac:picMkLst>
            <pc:docMk/>
            <pc:sldMk cId="523326376" sldId="263"/>
            <ac:picMk id="9" creationId="{6655AF8A-A88E-E0A4-0BD2-C2C405C2BC28}"/>
          </ac:picMkLst>
        </pc:picChg>
        <pc:picChg chg="mod topLvl">
          <ac:chgData name="Mikaela Chinotti" userId="ca5050c2-b7c1-43de-9d21-35b628da12eb" providerId="ADAL" clId="{7C4B4E51-C6CF-4226-86B1-3CDCD0F4951D}" dt="2024-07-05T00:25:16.352" v="4384" actId="207"/>
          <ac:picMkLst>
            <pc:docMk/>
            <pc:sldMk cId="523326376" sldId="263"/>
            <ac:picMk id="10" creationId="{3E5981B5-AD4B-0F5C-51F3-8573887CFFF1}"/>
          </ac:picMkLst>
        </pc:picChg>
        <pc:picChg chg="add mod">
          <ac:chgData name="Mikaela Chinotti" userId="ca5050c2-b7c1-43de-9d21-35b628da12eb" providerId="ADAL" clId="{7C4B4E51-C6CF-4226-86B1-3CDCD0F4951D}" dt="2024-07-05T00:25:04.480" v="4383" actId="207"/>
          <ac:picMkLst>
            <pc:docMk/>
            <pc:sldMk cId="523326376" sldId="263"/>
            <ac:picMk id="11" creationId="{01A6ABEC-94B5-7367-6467-E328E776301A}"/>
          </ac:picMkLst>
        </pc:picChg>
        <pc:picChg chg="add mod">
          <ac:chgData name="Mikaela Chinotti" userId="ca5050c2-b7c1-43de-9d21-35b628da12eb" providerId="ADAL" clId="{7C4B4E51-C6CF-4226-86B1-3CDCD0F4951D}" dt="2024-07-05T00:25:04.480" v="4383" actId="207"/>
          <ac:picMkLst>
            <pc:docMk/>
            <pc:sldMk cId="523326376" sldId="263"/>
            <ac:picMk id="12" creationId="{AF5BEC27-FCE2-3B57-20EA-19128CB0E3C6}"/>
          </ac:picMkLst>
        </pc:picChg>
      </pc:sldChg>
      <pc:sldChg chg="addSp modSp new mod">
        <pc:chgData name="Mikaela Chinotti" userId="ca5050c2-b7c1-43de-9d21-35b628da12eb" providerId="ADAL" clId="{7C4B4E51-C6CF-4226-86B1-3CDCD0F4951D}" dt="2024-07-05T01:04:32.519" v="4996" actId="1076"/>
        <pc:sldMkLst>
          <pc:docMk/>
          <pc:sldMk cId="4124911927" sldId="264"/>
        </pc:sldMkLst>
        <pc:spChg chg="mod">
          <ac:chgData name="Mikaela Chinotti" userId="ca5050c2-b7c1-43de-9d21-35b628da12eb" providerId="ADAL" clId="{7C4B4E51-C6CF-4226-86B1-3CDCD0F4951D}" dt="2024-07-03T05:15:48.090" v="1994" actId="20577"/>
          <ac:spMkLst>
            <pc:docMk/>
            <pc:sldMk cId="4124911927" sldId="264"/>
            <ac:spMk id="2" creationId="{F9AFF2F9-514D-E7C7-2323-C50E0147197A}"/>
          </ac:spMkLst>
        </pc:spChg>
        <pc:spChg chg="mod">
          <ac:chgData name="Mikaela Chinotti" userId="ca5050c2-b7c1-43de-9d21-35b628da12eb" providerId="ADAL" clId="{7C4B4E51-C6CF-4226-86B1-3CDCD0F4951D}" dt="2024-07-05T00:24:45.455" v="4382" actId="6549"/>
          <ac:spMkLst>
            <pc:docMk/>
            <pc:sldMk cId="4124911927" sldId="264"/>
            <ac:spMk id="3" creationId="{7F1718DA-F164-987D-B34E-562CB250232D}"/>
          </ac:spMkLst>
        </pc:spChg>
        <pc:spChg chg="add mod ord">
          <ac:chgData name="Mikaela Chinotti" userId="ca5050c2-b7c1-43de-9d21-35b628da12eb" providerId="ADAL" clId="{7C4B4E51-C6CF-4226-86B1-3CDCD0F4951D}" dt="2024-07-05T00:19:26.790" v="4227" actId="1076"/>
          <ac:spMkLst>
            <pc:docMk/>
            <pc:sldMk cId="4124911927" sldId="264"/>
            <ac:spMk id="4" creationId="{4B6AFF20-B593-BFCB-DEA9-0EC71F8AF55A}"/>
          </ac:spMkLst>
        </pc:spChg>
        <pc:picChg chg="add mod">
          <ac:chgData name="Mikaela Chinotti" userId="ca5050c2-b7c1-43de-9d21-35b628da12eb" providerId="ADAL" clId="{7C4B4E51-C6CF-4226-86B1-3CDCD0F4951D}" dt="2024-07-05T00:22:27.869" v="4266" actId="14100"/>
          <ac:picMkLst>
            <pc:docMk/>
            <pc:sldMk cId="4124911927" sldId="264"/>
            <ac:picMk id="6" creationId="{5D79EF63-E48F-3F9E-AF87-6ECADF8C2382}"/>
          </ac:picMkLst>
        </pc:picChg>
        <pc:picChg chg="add mod modCrop">
          <ac:chgData name="Mikaela Chinotti" userId="ca5050c2-b7c1-43de-9d21-35b628da12eb" providerId="ADAL" clId="{7C4B4E51-C6CF-4226-86B1-3CDCD0F4951D}" dt="2024-07-05T01:04:32.519" v="4996" actId="1076"/>
          <ac:picMkLst>
            <pc:docMk/>
            <pc:sldMk cId="4124911927" sldId="264"/>
            <ac:picMk id="8" creationId="{A56FFA3F-C8DF-3354-099F-1A757202F929}"/>
          </ac:picMkLst>
        </pc:picChg>
        <pc:picChg chg="add mod">
          <ac:chgData name="Mikaela Chinotti" userId="ca5050c2-b7c1-43de-9d21-35b628da12eb" providerId="ADAL" clId="{7C4B4E51-C6CF-4226-86B1-3CDCD0F4951D}" dt="2024-07-05T01:04:29.800" v="4995" actId="1076"/>
          <ac:picMkLst>
            <pc:docMk/>
            <pc:sldMk cId="4124911927" sldId="264"/>
            <ac:picMk id="10" creationId="{C3E97C1F-32DC-7101-9407-B1A7A1454A96}"/>
          </ac:picMkLst>
        </pc:picChg>
        <pc:picChg chg="add mod">
          <ac:chgData name="Mikaela Chinotti" userId="ca5050c2-b7c1-43de-9d21-35b628da12eb" providerId="ADAL" clId="{7C4B4E51-C6CF-4226-86B1-3CDCD0F4951D}" dt="2024-07-05T00:32:17.580" v="4394" actId="1036"/>
          <ac:picMkLst>
            <pc:docMk/>
            <pc:sldMk cId="4124911927" sldId="264"/>
            <ac:picMk id="11" creationId="{BB662A05-8045-D15F-5588-5FB0D3DEDE4D}"/>
          </ac:picMkLst>
        </pc:picChg>
        <pc:picChg chg="add mod">
          <ac:chgData name="Mikaela Chinotti" userId="ca5050c2-b7c1-43de-9d21-35b628da12eb" providerId="ADAL" clId="{7C4B4E51-C6CF-4226-86B1-3CDCD0F4951D}" dt="2024-07-05T00:32:17.580" v="4394" actId="1036"/>
          <ac:picMkLst>
            <pc:docMk/>
            <pc:sldMk cId="4124911927" sldId="264"/>
            <ac:picMk id="12" creationId="{49D22EA4-7B8E-C03B-FE26-C991D77412F1}"/>
          </ac:picMkLst>
        </pc:picChg>
        <pc:picChg chg="add mod">
          <ac:chgData name="Mikaela Chinotti" userId="ca5050c2-b7c1-43de-9d21-35b628da12eb" providerId="ADAL" clId="{7C4B4E51-C6CF-4226-86B1-3CDCD0F4951D}" dt="2024-07-05T00:32:27.781" v="4444" actId="1036"/>
          <ac:picMkLst>
            <pc:docMk/>
            <pc:sldMk cId="4124911927" sldId="264"/>
            <ac:picMk id="13" creationId="{518B5A2F-4CF0-D514-607F-92AF2B919C69}"/>
          </ac:picMkLst>
        </pc:picChg>
        <pc:picChg chg="add mod">
          <ac:chgData name="Mikaela Chinotti" userId="ca5050c2-b7c1-43de-9d21-35b628da12eb" providerId="ADAL" clId="{7C4B4E51-C6CF-4226-86B1-3CDCD0F4951D}" dt="2024-07-05T00:32:17.580" v="4394" actId="1036"/>
          <ac:picMkLst>
            <pc:docMk/>
            <pc:sldMk cId="4124911927" sldId="264"/>
            <ac:picMk id="14" creationId="{7AE1BDCD-59F8-F696-EF9A-7D877E541996}"/>
          </ac:picMkLst>
        </pc:picChg>
        <pc:picChg chg="add mod">
          <ac:chgData name="Mikaela Chinotti" userId="ca5050c2-b7c1-43de-9d21-35b628da12eb" providerId="ADAL" clId="{7C4B4E51-C6CF-4226-86B1-3CDCD0F4951D}" dt="2024-07-05T00:32:17.580" v="4394" actId="1036"/>
          <ac:picMkLst>
            <pc:docMk/>
            <pc:sldMk cId="4124911927" sldId="264"/>
            <ac:picMk id="15" creationId="{2F91352C-AFD7-6002-0DB8-D8CA3A538301}"/>
          </ac:picMkLst>
        </pc:picChg>
      </pc:sldChg>
      <pc:sldChg chg="addSp delSp modSp new mod">
        <pc:chgData name="Mikaela Chinotti" userId="ca5050c2-b7c1-43de-9d21-35b628da12eb" providerId="ADAL" clId="{7C4B4E51-C6CF-4226-86B1-3CDCD0F4951D}" dt="2024-07-05T00:58:45.354" v="4878" actId="1076"/>
        <pc:sldMkLst>
          <pc:docMk/>
          <pc:sldMk cId="4120551888" sldId="265"/>
        </pc:sldMkLst>
        <pc:spChg chg="mod">
          <ac:chgData name="Mikaela Chinotti" userId="ca5050c2-b7c1-43de-9d21-35b628da12eb" providerId="ADAL" clId="{7C4B4E51-C6CF-4226-86B1-3CDCD0F4951D}" dt="2024-07-03T05:18:55.954" v="2404" actId="20577"/>
          <ac:spMkLst>
            <pc:docMk/>
            <pc:sldMk cId="4120551888" sldId="265"/>
            <ac:spMk id="2" creationId="{F1A21BF5-76AD-CC75-A5C3-E20FA308DD6B}"/>
          </ac:spMkLst>
        </pc:spChg>
        <pc:spChg chg="del">
          <ac:chgData name="Mikaela Chinotti" userId="ca5050c2-b7c1-43de-9d21-35b628da12eb" providerId="ADAL" clId="{7C4B4E51-C6CF-4226-86B1-3CDCD0F4951D}" dt="2024-07-03T05:19:23.135" v="2405"/>
          <ac:spMkLst>
            <pc:docMk/>
            <pc:sldMk cId="4120551888" sldId="265"/>
            <ac:spMk id="3" creationId="{10A51925-6E16-04D1-BA7B-43DE9A32E143}"/>
          </ac:spMkLst>
        </pc:spChg>
        <pc:spChg chg="add mod ord">
          <ac:chgData name="Mikaela Chinotti" userId="ca5050c2-b7c1-43de-9d21-35b628da12eb" providerId="ADAL" clId="{7C4B4E51-C6CF-4226-86B1-3CDCD0F4951D}" dt="2024-07-05T00:05:00.898" v="3775" actId="167"/>
          <ac:spMkLst>
            <pc:docMk/>
            <pc:sldMk cId="4120551888" sldId="265"/>
            <ac:spMk id="3" creationId="{E1F735BE-C262-48AF-895F-E374242E262D}"/>
          </ac:spMkLst>
        </pc:spChg>
        <pc:picChg chg="add mod modCrop">
          <ac:chgData name="Mikaela Chinotti" userId="ca5050c2-b7c1-43de-9d21-35b628da12eb" providerId="ADAL" clId="{7C4B4E51-C6CF-4226-86B1-3CDCD0F4951D}" dt="2024-07-05T00:58:45.354" v="4878" actId="1076"/>
          <ac:picMkLst>
            <pc:docMk/>
            <pc:sldMk cId="4120551888" sldId="265"/>
            <ac:picMk id="5" creationId="{F4DE4F53-CC93-5624-68FB-58D10BE8E851}"/>
          </ac:picMkLst>
        </pc:picChg>
      </pc:sldChg>
      <pc:sldChg chg="addSp delSp modSp new mod">
        <pc:chgData name="Mikaela Chinotti" userId="ca5050c2-b7c1-43de-9d21-35b628da12eb" providerId="ADAL" clId="{7C4B4E51-C6CF-4226-86B1-3CDCD0F4951D}" dt="2024-07-05T01:32:14.988" v="5291" actId="1076"/>
        <pc:sldMkLst>
          <pc:docMk/>
          <pc:sldMk cId="445841528" sldId="266"/>
        </pc:sldMkLst>
        <pc:spChg chg="mod">
          <ac:chgData name="Mikaela Chinotti" userId="ca5050c2-b7c1-43de-9d21-35b628da12eb" providerId="ADAL" clId="{7C4B4E51-C6CF-4226-86B1-3CDCD0F4951D}" dt="2024-07-03T05:22:29.112" v="2745" actId="20577"/>
          <ac:spMkLst>
            <pc:docMk/>
            <pc:sldMk cId="445841528" sldId="266"/>
            <ac:spMk id="2" creationId="{B44AF5AD-0AF0-38DF-AF95-105F36B74F13}"/>
          </ac:spMkLst>
        </pc:spChg>
        <pc:spChg chg="mod">
          <ac:chgData name="Mikaela Chinotti" userId="ca5050c2-b7c1-43de-9d21-35b628da12eb" providerId="ADAL" clId="{7C4B4E51-C6CF-4226-86B1-3CDCD0F4951D}" dt="2024-07-05T01:04:12.438" v="4966" actId="20577"/>
          <ac:spMkLst>
            <pc:docMk/>
            <pc:sldMk cId="445841528" sldId="266"/>
            <ac:spMk id="3" creationId="{EDEE38F1-7FDF-F1F8-51D9-829B0223F2B5}"/>
          </ac:spMkLst>
        </pc:spChg>
        <pc:spChg chg="add mod ord">
          <ac:chgData name="Mikaela Chinotti" userId="ca5050c2-b7c1-43de-9d21-35b628da12eb" providerId="ADAL" clId="{7C4B4E51-C6CF-4226-86B1-3CDCD0F4951D}" dt="2024-07-05T00:06:09.115" v="3791" actId="167"/>
          <ac:spMkLst>
            <pc:docMk/>
            <pc:sldMk cId="445841528" sldId="266"/>
            <ac:spMk id="4" creationId="{B1F836FF-3409-6C56-9DFF-2950E89AC675}"/>
          </ac:spMkLst>
        </pc:spChg>
        <pc:picChg chg="add mod">
          <ac:chgData name="Mikaela Chinotti" userId="ca5050c2-b7c1-43de-9d21-35b628da12eb" providerId="ADAL" clId="{7C4B4E51-C6CF-4226-86B1-3CDCD0F4951D}" dt="2024-07-05T00:32:49.758" v="4448" actId="1076"/>
          <ac:picMkLst>
            <pc:docMk/>
            <pc:sldMk cId="445841528" sldId="266"/>
            <ac:picMk id="5" creationId="{62BA8717-31BE-666C-BCBB-455BEC3C2E77}"/>
          </ac:picMkLst>
        </pc:picChg>
        <pc:picChg chg="add mod">
          <ac:chgData name="Mikaela Chinotti" userId="ca5050c2-b7c1-43de-9d21-35b628da12eb" providerId="ADAL" clId="{7C4B4E51-C6CF-4226-86B1-3CDCD0F4951D}" dt="2024-07-05T00:32:49.758" v="4448" actId="1076"/>
          <ac:picMkLst>
            <pc:docMk/>
            <pc:sldMk cId="445841528" sldId="266"/>
            <ac:picMk id="6" creationId="{80DA811C-F6D2-505C-80D6-71C5F81EA486}"/>
          </ac:picMkLst>
        </pc:picChg>
        <pc:picChg chg="add mod">
          <ac:chgData name="Mikaela Chinotti" userId="ca5050c2-b7c1-43de-9d21-35b628da12eb" providerId="ADAL" clId="{7C4B4E51-C6CF-4226-86B1-3CDCD0F4951D}" dt="2024-07-05T01:04:17.854" v="4994" actId="1036"/>
          <ac:picMkLst>
            <pc:docMk/>
            <pc:sldMk cId="445841528" sldId="266"/>
            <ac:picMk id="7" creationId="{FF83EE86-66C7-0732-B3E3-89746A7CB66C}"/>
          </ac:picMkLst>
        </pc:picChg>
        <pc:picChg chg="add del mod">
          <ac:chgData name="Mikaela Chinotti" userId="ca5050c2-b7c1-43de-9d21-35b628da12eb" providerId="ADAL" clId="{7C4B4E51-C6CF-4226-86B1-3CDCD0F4951D}" dt="2024-07-05T00:32:52.308" v="4449" actId="478"/>
          <ac:picMkLst>
            <pc:docMk/>
            <pc:sldMk cId="445841528" sldId="266"/>
            <ac:picMk id="8" creationId="{479AB4F1-E590-26BF-8C07-0D5B0965B458}"/>
          </ac:picMkLst>
        </pc:picChg>
        <pc:picChg chg="add del mod">
          <ac:chgData name="Mikaela Chinotti" userId="ca5050c2-b7c1-43de-9d21-35b628da12eb" providerId="ADAL" clId="{7C4B4E51-C6CF-4226-86B1-3CDCD0F4951D}" dt="2024-07-05T00:32:53.340" v="4450" actId="478"/>
          <ac:picMkLst>
            <pc:docMk/>
            <pc:sldMk cId="445841528" sldId="266"/>
            <ac:picMk id="9" creationId="{5B7FB0D1-2352-1685-5EE8-8600E8A3ED4B}"/>
          </ac:picMkLst>
        </pc:picChg>
        <pc:picChg chg="add mod modCrop">
          <ac:chgData name="Mikaela Chinotti" userId="ca5050c2-b7c1-43de-9d21-35b628da12eb" providerId="ADAL" clId="{7C4B4E51-C6CF-4226-86B1-3CDCD0F4951D}" dt="2024-07-05T01:32:14.988" v="5291" actId="1076"/>
          <ac:picMkLst>
            <pc:docMk/>
            <pc:sldMk cId="445841528" sldId="266"/>
            <ac:picMk id="11" creationId="{B3241022-1B84-DCCF-349D-275030D3D51D}"/>
          </ac:picMkLst>
        </pc:picChg>
      </pc:sldChg>
      <pc:sldChg chg="addSp delSp modSp new mod">
        <pc:chgData name="Mikaela Chinotti" userId="ca5050c2-b7c1-43de-9d21-35b628da12eb" providerId="ADAL" clId="{7C4B4E51-C6CF-4226-86B1-3CDCD0F4951D}" dt="2024-07-05T00:34:19.579" v="4480" actId="20577"/>
        <pc:sldMkLst>
          <pc:docMk/>
          <pc:sldMk cId="3377220042" sldId="267"/>
        </pc:sldMkLst>
        <pc:spChg chg="mod">
          <ac:chgData name="Mikaela Chinotti" userId="ca5050c2-b7c1-43de-9d21-35b628da12eb" providerId="ADAL" clId="{7C4B4E51-C6CF-4226-86B1-3CDCD0F4951D}" dt="2024-07-03T05:22:37.765" v="2746"/>
          <ac:spMkLst>
            <pc:docMk/>
            <pc:sldMk cId="3377220042" sldId="267"/>
            <ac:spMk id="2" creationId="{3BF36563-E5B6-B540-5512-90E0EE869773}"/>
          </ac:spMkLst>
        </pc:spChg>
        <pc:spChg chg="mod">
          <ac:chgData name="Mikaela Chinotti" userId="ca5050c2-b7c1-43de-9d21-35b628da12eb" providerId="ADAL" clId="{7C4B4E51-C6CF-4226-86B1-3CDCD0F4951D}" dt="2024-07-05T00:34:19.579" v="4480" actId="20577"/>
          <ac:spMkLst>
            <pc:docMk/>
            <pc:sldMk cId="3377220042" sldId="267"/>
            <ac:spMk id="3" creationId="{49AF34B2-19A3-E10C-BA68-23ED1BDA6BC4}"/>
          </ac:spMkLst>
        </pc:spChg>
        <pc:spChg chg="add mod ord">
          <ac:chgData name="Mikaela Chinotti" userId="ca5050c2-b7c1-43de-9d21-35b628da12eb" providerId="ADAL" clId="{7C4B4E51-C6CF-4226-86B1-3CDCD0F4951D}" dt="2024-07-05T00:06:15.525" v="3793" actId="167"/>
          <ac:spMkLst>
            <pc:docMk/>
            <pc:sldMk cId="3377220042" sldId="267"/>
            <ac:spMk id="4" creationId="{3FFFB472-7D08-2736-BE90-867E6929DCDE}"/>
          </ac:spMkLst>
        </pc:spChg>
        <pc:picChg chg="add mod">
          <ac:chgData name="Mikaela Chinotti" userId="ca5050c2-b7c1-43de-9d21-35b628da12eb" providerId="ADAL" clId="{7C4B4E51-C6CF-4226-86B1-3CDCD0F4951D}" dt="2024-07-05T00:33:22.438" v="4454" actId="1076"/>
          <ac:picMkLst>
            <pc:docMk/>
            <pc:sldMk cId="3377220042" sldId="267"/>
            <ac:picMk id="5" creationId="{7DB9F319-180A-503B-6027-82539F1EC7FC}"/>
          </ac:picMkLst>
        </pc:picChg>
        <pc:picChg chg="add mod">
          <ac:chgData name="Mikaela Chinotti" userId="ca5050c2-b7c1-43de-9d21-35b628da12eb" providerId="ADAL" clId="{7C4B4E51-C6CF-4226-86B1-3CDCD0F4951D}" dt="2024-07-05T00:33:22.438" v="4454" actId="1076"/>
          <ac:picMkLst>
            <pc:docMk/>
            <pc:sldMk cId="3377220042" sldId="267"/>
            <ac:picMk id="6" creationId="{43D2BF53-35AE-0FEC-4CCA-CC6FB65FBF14}"/>
          </ac:picMkLst>
        </pc:picChg>
        <pc:picChg chg="add mod">
          <ac:chgData name="Mikaela Chinotti" userId="ca5050c2-b7c1-43de-9d21-35b628da12eb" providerId="ADAL" clId="{7C4B4E51-C6CF-4226-86B1-3CDCD0F4951D}" dt="2024-07-05T00:33:22.438" v="4454" actId="1076"/>
          <ac:picMkLst>
            <pc:docMk/>
            <pc:sldMk cId="3377220042" sldId="267"/>
            <ac:picMk id="7" creationId="{2A97E63C-3B4A-9D88-2673-7E689DE835BA}"/>
          </ac:picMkLst>
        </pc:picChg>
        <pc:picChg chg="add mod">
          <ac:chgData name="Mikaela Chinotti" userId="ca5050c2-b7c1-43de-9d21-35b628da12eb" providerId="ADAL" clId="{7C4B4E51-C6CF-4226-86B1-3CDCD0F4951D}" dt="2024-07-05T00:33:33.211" v="4460" actId="1036"/>
          <ac:picMkLst>
            <pc:docMk/>
            <pc:sldMk cId="3377220042" sldId="267"/>
            <ac:picMk id="8" creationId="{8603D3D3-F398-36CE-FA15-E3D4BF35CDE7}"/>
          </ac:picMkLst>
        </pc:picChg>
        <pc:picChg chg="add del mod">
          <ac:chgData name="Mikaela Chinotti" userId="ca5050c2-b7c1-43de-9d21-35b628da12eb" providerId="ADAL" clId="{7C4B4E51-C6CF-4226-86B1-3CDCD0F4951D}" dt="2024-07-05T00:33:40.181" v="4461" actId="478"/>
          <ac:picMkLst>
            <pc:docMk/>
            <pc:sldMk cId="3377220042" sldId="267"/>
            <ac:picMk id="9" creationId="{18DBCA1A-BBDC-6FB6-97B6-729B8D9B7EA1}"/>
          </ac:picMkLst>
        </pc:picChg>
      </pc:sldChg>
      <pc:sldChg chg="addSp delSp modSp new mod">
        <pc:chgData name="Mikaela Chinotti" userId="ca5050c2-b7c1-43de-9d21-35b628da12eb" providerId="ADAL" clId="{7C4B4E51-C6CF-4226-86B1-3CDCD0F4951D}" dt="2024-07-05T01:51:28.018" v="6033" actId="1440"/>
        <pc:sldMkLst>
          <pc:docMk/>
          <pc:sldMk cId="2210120176" sldId="268"/>
        </pc:sldMkLst>
        <pc:spChg chg="mod">
          <ac:chgData name="Mikaela Chinotti" userId="ca5050c2-b7c1-43de-9d21-35b628da12eb" providerId="ADAL" clId="{7C4B4E51-C6CF-4226-86B1-3CDCD0F4951D}" dt="2024-07-03T05:23:53.563" v="2999" actId="20577"/>
          <ac:spMkLst>
            <pc:docMk/>
            <pc:sldMk cId="2210120176" sldId="268"/>
            <ac:spMk id="2" creationId="{28E802A0-97C1-B19B-E2D7-67E4822124B7}"/>
          </ac:spMkLst>
        </pc:spChg>
        <pc:spChg chg="mod">
          <ac:chgData name="Mikaela Chinotti" userId="ca5050c2-b7c1-43de-9d21-35b628da12eb" providerId="ADAL" clId="{7C4B4E51-C6CF-4226-86B1-3CDCD0F4951D}" dt="2024-07-05T01:10:23.958" v="5228" actId="20577"/>
          <ac:spMkLst>
            <pc:docMk/>
            <pc:sldMk cId="2210120176" sldId="268"/>
            <ac:spMk id="3" creationId="{D28B38DB-5521-C85E-A21F-23689A1EE8C0}"/>
          </ac:spMkLst>
        </pc:spChg>
        <pc:spChg chg="add mod ord">
          <ac:chgData name="Mikaela Chinotti" userId="ca5050c2-b7c1-43de-9d21-35b628da12eb" providerId="ADAL" clId="{7C4B4E51-C6CF-4226-86B1-3CDCD0F4951D}" dt="2024-07-05T00:06:22.781" v="3795" actId="167"/>
          <ac:spMkLst>
            <pc:docMk/>
            <pc:sldMk cId="2210120176" sldId="268"/>
            <ac:spMk id="4" creationId="{FA81AF75-1F65-28CD-EE51-A703E81BCC8A}"/>
          </ac:spMkLst>
        </pc:spChg>
        <pc:picChg chg="add mod">
          <ac:chgData name="Mikaela Chinotti" userId="ca5050c2-b7c1-43de-9d21-35b628da12eb" providerId="ADAL" clId="{7C4B4E51-C6CF-4226-86B1-3CDCD0F4951D}" dt="2024-07-05T00:34:43.519" v="4484" actId="1076"/>
          <ac:picMkLst>
            <pc:docMk/>
            <pc:sldMk cId="2210120176" sldId="268"/>
            <ac:picMk id="5" creationId="{EC62EB92-979F-2E43-E759-F8FAC7104AAE}"/>
          </ac:picMkLst>
        </pc:picChg>
        <pc:picChg chg="add mod">
          <ac:chgData name="Mikaela Chinotti" userId="ca5050c2-b7c1-43de-9d21-35b628da12eb" providerId="ADAL" clId="{7C4B4E51-C6CF-4226-86B1-3CDCD0F4951D}" dt="2024-07-05T01:10:37.702" v="5235" actId="1036"/>
          <ac:picMkLst>
            <pc:docMk/>
            <pc:sldMk cId="2210120176" sldId="268"/>
            <ac:picMk id="6" creationId="{98F84C27-2122-75A4-139C-4AC598E6CA38}"/>
          </ac:picMkLst>
        </pc:picChg>
        <pc:picChg chg="add mod">
          <ac:chgData name="Mikaela Chinotti" userId="ca5050c2-b7c1-43de-9d21-35b628da12eb" providerId="ADAL" clId="{7C4B4E51-C6CF-4226-86B1-3CDCD0F4951D}" dt="2024-07-05T01:10:39.791" v="5237" actId="1036"/>
          <ac:picMkLst>
            <pc:docMk/>
            <pc:sldMk cId="2210120176" sldId="268"/>
            <ac:picMk id="7" creationId="{100C86F5-C750-3B21-6E6E-A4E684E99EF7}"/>
          </ac:picMkLst>
        </pc:picChg>
        <pc:picChg chg="add del mod">
          <ac:chgData name="Mikaela Chinotti" userId="ca5050c2-b7c1-43de-9d21-35b628da12eb" providerId="ADAL" clId="{7C4B4E51-C6CF-4226-86B1-3CDCD0F4951D}" dt="2024-07-05T00:35:04.542" v="4520" actId="478"/>
          <ac:picMkLst>
            <pc:docMk/>
            <pc:sldMk cId="2210120176" sldId="268"/>
            <ac:picMk id="8" creationId="{A6FD3316-8A9D-13E6-2AC5-A5068D6A82D3}"/>
          </ac:picMkLst>
        </pc:picChg>
        <pc:picChg chg="add del mod">
          <ac:chgData name="Mikaela Chinotti" userId="ca5050c2-b7c1-43de-9d21-35b628da12eb" providerId="ADAL" clId="{7C4B4E51-C6CF-4226-86B1-3CDCD0F4951D}" dt="2024-07-05T00:35:06.655" v="4521" actId="478"/>
          <ac:picMkLst>
            <pc:docMk/>
            <pc:sldMk cId="2210120176" sldId="268"/>
            <ac:picMk id="9" creationId="{89E1D4A0-B395-753A-E4B1-43BED4C5F333}"/>
          </ac:picMkLst>
        </pc:picChg>
        <pc:picChg chg="add del mod">
          <ac:chgData name="Mikaela Chinotti" userId="ca5050c2-b7c1-43de-9d21-35b628da12eb" providerId="ADAL" clId="{7C4B4E51-C6CF-4226-86B1-3CDCD0F4951D}" dt="2024-07-05T01:22:50.131" v="5245" actId="478"/>
          <ac:picMkLst>
            <pc:docMk/>
            <pc:sldMk cId="2210120176" sldId="268"/>
            <ac:picMk id="10" creationId="{4E4A5563-E986-9B2D-4091-D4361C3B9BA0}"/>
          </ac:picMkLst>
        </pc:picChg>
        <pc:picChg chg="add mod modCrop">
          <ac:chgData name="Mikaela Chinotti" userId="ca5050c2-b7c1-43de-9d21-35b628da12eb" providerId="ADAL" clId="{7C4B4E51-C6CF-4226-86B1-3CDCD0F4951D}" dt="2024-07-05T01:51:28.018" v="6033" actId="1440"/>
          <ac:picMkLst>
            <pc:docMk/>
            <pc:sldMk cId="2210120176" sldId="268"/>
            <ac:picMk id="12" creationId="{E45F5CD2-F4FF-4FCD-B342-B2976CC71552}"/>
          </ac:picMkLst>
        </pc:picChg>
      </pc:sldChg>
      <pc:sldChg chg="addSp delSp modSp new mod">
        <pc:chgData name="Mikaela Chinotti" userId="ca5050c2-b7c1-43de-9d21-35b628da12eb" providerId="ADAL" clId="{7C4B4E51-C6CF-4226-86B1-3CDCD0F4951D}" dt="2024-07-05T01:52:39.795" v="6044" actId="14861"/>
        <pc:sldMkLst>
          <pc:docMk/>
          <pc:sldMk cId="1611542034" sldId="269"/>
        </pc:sldMkLst>
        <pc:spChg chg="mod">
          <ac:chgData name="Mikaela Chinotti" userId="ca5050c2-b7c1-43de-9d21-35b628da12eb" providerId="ADAL" clId="{7C4B4E51-C6CF-4226-86B1-3CDCD0F4951D}" dt="2024-07-03T05:24:50.248" v="3226" actId="20577"/>
          <ac:spMkLst>
            <pc:docMk/>
            <pc:sldMk cId="1611542034" sldId="269"/>
            <ac:spMk id="2" creationId="{C6395D59-6BB7-73EC-008F-C093A93CB106}"/>
          </ac:spMkLst>
        </pc:spChg>
        <pc:spChg chg="mod">
          <ac:chgData name="Mikaela Chinotti" userId="ca5050c2-b7c1-43de-9d21-35b628da12eb" providerId="ADAL" clId="{7C4B4E51-C6CF-4226-86B1-3CDCD0F4951D}" dt="2024-07-05T00:44:05.627" v="4847" actId="1038"/>
          <ac:spMkLst>
            <pc:docMk/>
            <pc:sldMk cId="1611542034" sldId="269"/>
            <ac:spMk id="3" creationId="{DCC518A1-6A8B-7841-B58C-80B6C9040809}"/>
          </ac:spMkLst>
        </pc:spChg>
        <pc:spChg chg="add del mod ord">
          <ac:chgData name="Mikaela Chinotti" userId="ca5050c2-b7c1-43de-9d21-35b628da12eb" providerId="ADAL" clId="{7C4B4E51-C6CF-4226-86B1-3CDCD0F4951D}" dt="2024-07-05T00:38:51.036" v="4659" actId="478"/>
          <ac:spMkLst>
            <pc:docMk/>
            <pc:sldMk cId="1611542034" sldId="269"/>
            <ac:spMk id="4" creationId="{9A0248F0-DA54-88AD-BB9A-09F038A1F319}"/>
          </ac:spMkLst>
        </pc:spChg>
        <pc:spChg chg="add mod ord">
          <ac:chgData name="Mikaela Chinotti" userId="ca5050c2-b7c1-43de-9d21-35b628da12eb" providerId="ADAL" clId="{7C4B4E51-C6CF-4226-86B1-3CDCD0F4951D}" dt="2024-07-05T00:43:51.433" v="4822" actId="14100"/>
          <ac:spMkLst>
            <pc:docMk/>
            <pc:sldMk cId="1611542034" sldId="269"/>
            <ac:spMk id="26" creationId="{38AFA4D6-A2B5-51F6-E620-E623B52D0B91}"/>
          </ac:spMkLst>
        </pc:spChg>
        <pc:spChg chg="add del mod">
          <ac:chgData name="Mikaela Chinotti" userId="ca5050c2-b7c1-43de-9d21-35b628da12eb" providerId="ADAL" clId="{7C4B4E51-C6CF-4226-86B1-3CDCD0F4951D}" dt="2024-07-05T00:43:26.633" v="4771" actId="478"/>
          <ac:spMkLst>
            <pc:docMk/>
            <pc:sldMk cId="1611542034" sldId="269"/>
            <ac:spMk id="29" creationId="{32EF3068-D28A-9A5B-63C6-F9D9E92C6844}"/>
          </ac:spMkLst>
        </pc:spChg>
        <pc:grpChg chg="add mod">
          <ac:chgData name="Mikaela Chinotti" userId="ca5050c2-b7c1-43de-9d21-35b628da12eb" providerId="ADAL" clId="{7C4B4E51-C6CF-4226-86B1-3CDCD0F4951D}" dt="2024-07-05T00:44:05.627" v="4847" actId="1038"/>
          <ac:grpSpMkLst>
            <pc:docMk/>
            <pc:sldMk cId="1611542034" sldId="269"/>
            <ac:grpSpMk id="27" creationId="{8367A915-DE19-9EAE-1EF0-CDBA1FA6CD95}"/>
          </ac:grpSpMkLst>
        </pc:grpChg>
        <pc:picChg chg="add del mod">
          <ac:chgData name="Mikaela Chinotti" userId="ca5050c2-b7c1-43de-9d21-35b628da12eb" providerId="ADAL" clId="{7C4B4E51-C6CF-4226-86B1-3CDCD0F4951D}" dt="2024-07-03T05:28:48.529" v="3499" actId="21"/>
          <ac:picMkLst>
            <pc:docMk/>
            <pc:sldMk cId="1611542034" sldId="269"/>
            <ac:picMk id="5" creationId="{69586997-B811-0683-A2C4-A186DC392110}"/>
          </ac:picMkLst>
        </pc:picChg>
        <pc:picChg chg="add mod">
          <ac:chgData name="Mikaela Chinotti" userId="ca5050c2-b7c1-43de-9d21-35b628da12eb" providerId="ADAL" clId="{7C4B4E51-C6CF-4226-86B1-3CDCD0F4951D}" dt="2024-07-05T00:39:15.167" v="4662" actId="164"/>
          <ac:picMkLst>
            <pc:docMk/>
            <pc:sldMk cId="1611542034" sldId="269"/>
            <ac:picMk id="5" creationId="{D4A84AEA-0901-A405-1256-7C9EC2E48813}"/>
          </ac:picMkLst>
        </pc:picChg>
        <pc:picChg chg="add mod">
          <ac:chgData name="Mikaela Chinotti" userId="ca5050c2-b7c1-43de-9d21-35b628da12eb" providerId="ADAL" clId="{7C4B4E51-C6CF-4226-86B1-3CDCD0F4951D}" dt="2024-07-05T00:39:15.167" v="4662" actId="164"/>
          <ac:picMkLst>
            <pc:docMk/>
            <pc:sldMk cId="1611542034" sldId="269"/>
            <ac:picMk id="6" creationId="{C3641D73-6673-DABA-60C8-CE9862A6EAEF}"/>
          </ac:picMkLst>
        </pc:picChg>
        <pc:picChg chg="add del mod">
          <ac:chgData name="Mikaela Chinotti" userId="ca5050c2-b7c1-43de-9d21-35b628da12eb" providerId="ADAL" clId="{7C4B4E51-C6CF-4226-86B1-3CDCD0F4951D}" dt="2024-07-05T00:35:34.361" v="4529" actId="478"/>
          <ac:picMkLst>
            <pc:docMk/>
            <pc:sldMk cId="1611542034" sldId="269"/>
            <ac:picMk id="7" creationId="{37D2D8E8-E880-75C3-3330-51BBAA77B8B4}"/>
          </ac:picMkLst>
        </pc:picChg>
        <pc:picChg chg="add del mod">
          <ac:chgData name="Mikaela Chinotti" userId="ca5050c2-b7c1-43de-9d21-35b628da12eb" providerId="ADAL" clId="{7C4B4E51-C6CF-4226-86B1-3CDCD0F4951D}" dt="2024-07-05T00:35:35.980" v="4530" actId="478"/>
          <ac:picMkLst>
            <pc:docMk/>
            <pc:sldMk cId="1611542034" sldId="269"/>
            <ac:picMk id="8" creationId="{0BBD3350-BC8D-B42E-5CAD-B35A818BE34A}"/>
          </ac:picMkLst>
        </pc:picChg>
        <pc:picChg chg="add del mod">
          <ac:chgData name="Mikaela Chinotti" userId="ca5050c2-b7c1-43de-9d21-35b628da12eb" providerId="ADAL" clId="{7C4B4E51-C6CF-4226-86B1-3CDCD0F4951D}" dt="2024-07-05T00:35:36.741" v="4531" actId="478"/>
          <ac:picMkLst>
            <pc:docMk/>
            <pc:sldMk cId="1611542034" sldId="269"/>
            <ac:picMk id="9" creationId="{AFF79984-0DD2-9937-16E3-0AE9064AF8F7}"/>
          </ac:picMkLst>
        </pc:picChg>
        <pc:picChg chg="add del mod">
          <ac:chgData name="Mikaela Chinotti" userId="ca5050c2-b7c1-43de-9d21-35b628da12eb" providerId="ADAL" clId="{7C4B4E51-C6CF-4226-86B1-3CDCD0F4951D}" dt="2024-07-05T00:36:44.044" v="4585" actId="478"/>
          <ac:picMkLst>
            <pc:docMk/>
            <pc:sldMk cId="1611542034" sldId="269"/>
            <ac:picMk id="11" creationId="{8573F0B6-E6DA-C819-374F-81B7C3DB36EC}"/>
          </ac:picMkLst>
        </pc:picChg>
        <pc:picChg chg="add del mod">
          <ac:chgData name="Mikaela Chinotti" userId="ca5050c2-b7c1-43de-9d21-35b628da12eb" providerId="ADAL" clId="{7C4B4E51-C6CF-4226-86B1-3CDCD0F4951D}" dt="2024-07-05T00:37:16.074" v="4621" actId="478"/>
          <ac:picMkLst>
            <pc:docMk/>
            <pc:sldMk cId="1611542034" sldId="269"/>
            <ac:picMk id="13" creationId="{41399D4B-F3DB-1972-78AA-2C1F18DF9B57}"/>
          </ac:picMkLst>
        </pc:picChg>
        <pc:picChg chg="add mod">
          <ac:chgData name="Mikaela Chinotti" userId="ca5050c2-b7c1-43de-9d21-35b628da12eb" providerId="ADAL" clId="{7C4B4E51-C6CF-4226-86B1-3CDCD0F4951D}" dt="2024-07-05T01:52:39.795" v="6044" actId="14861"/>
          <ac:picMkLst>
            <pc:docMk/>
            <pc:sldMk cId="1611542034" sldId="269"/>
            <ac:picMk id="15" creationId="{5B3A7E27-E8D5-A3FD-BF0C-FD92F1331422}"/>
          </ac:picMkLst>
        </pc:picChg>
        <pc:picChg chg="add mod">
          <ac:chgData name="Mikaela Chinotti" userId="ca5050c2-b7c1-43de-9d21-35b628da12eb" providerId="ADAL" clId="{7C4B4E51-C6CF-4226-86B1-3CDCD0F4951D}" dt="2024-07-05T01:52:39.795" v="6044" actId="14861"/>
          <ac:picMkLst>
            <pc:docMk/>
            <pc:sldMk cId="1611542034" sldId="269"/>
            <ac:picMk id="17" creationId="{2316FFF2-C7E7-BBBE-B437-06C2C4CD8865}"/>
          </ac:picMkLst>
        </pc:picChg>
        <pc:picChg chg="add mod">
          <ac:chgData name="Mikaela Chinotti" userId="ca5050c2-b7c1-43de-9d21-35b628da12eb" providerId="ADAL" clId="{7C4B4E51-C6CF-4226-86B1-3CDCD0F4951D}" dt="2024-07-05T01:52:39.795" v="6044" actId="14861"/>
          <ac:picMkLst>
            <pc:docMk/>
            <pc:sldMk cId="1611542034" sldId="269"/>
            <ac:picMk id="19" creationId="{D1438198-DB10-89D5-8CE7-A419C173AD36}"/>
          </ac:picMkLst>
        </pc:picChg>
        <pc:picChg chg="add mod">
          <ac:chgData name="Mikaela Chinotti" userId="ca5050c2-b7c1-43de-9d21-35b628da12eb" providerId="ADAL" clId="{7C4B4E51-C6CF-4226-86B1-3CDCD0F4951D}" dt="2024-07-05T01:52:39.795" v="6044" actId="14861"/>
          <ac:picMkLst>
            <pc:docMk/>
            <pc:sldMk cId="1611542034" sldId="269"/>
            <ac:picMk id="21" creationId="{64A56B90-837F-5791-55F9-102AA61F8FDF}"/>
          </ac:picMkLst>
        </pc:picChg>
        <pc:picChg chg="add mod">
          <ac:chgData name="Mikaela Chinotti" userId="ca5050c2-b7c1-43de-9d21-35b628da12eb" providerId="ADAL" clId="{7C4B4E51-C6CF-4226-86B1-3CDCD0F4951D}" dt="2024-07-05T01:52:28.677" v="6043" actId="14861"/>
          <ac:picMkLst>
            <pc:docMk/>
            <pc:sldMk cId="1611542034" sldId="269"/>
            <ac:picMk id="23" creationId="{53682B61-5333-6692-91E1-C5657CEF7FC5}"/>
          </ac:picMkLst>
        </pc:picChg>
        <pc:picChg chg="add mod">
          <ac:chgData name="Mikaela Chinotti" userId="ca5050c2-b7c1-43de-9d21-35b628da12eb" providerId="ADAL" clId="{7C4B4E51-C6CF-4226-86B1-3CDCD0F4951D}" dt="2024-07-05T01:52:22.253" v="6042" actId="14861"/>
          <ac:picMkLst>
            <pc:docMk/>
            <pc:sldMk cId="1611542034" sldId="269"/>
            <ac:picMk id="25" creationId="{DB075499-88AF-2CF9-28AF-161879E0923D}"/>
          </ac:picMkLst>
        </pc:picChg>
        <pc:picChg chg="add mod">
          <ac:chgData name="Mikaela Chinotti" userId="ca5050c2-b7c1-43de-9d21-35b628da12eb" providerId="ADAL" clId="{7C4B4E51-C6CF-4226-86B1-3CDCD0F4951D}" dt="2024-07-05T00:44:05.627" v="4847" actId="1038"/>
          <ac:picMkLst>
            <pc:docMk/>
            <pc:sldMk cId="1611542034" sldId="269"/>
            <ac:picMk id="31" creationId="{FFDB0A69-005B-7B91-D01F-F551A8F924E3}"/>
          </ac:picMkLst>
        </pc:picChg>
        <pc:picChg chg="add mod">
          <ac:chgData name="Mikaela Chinotti" userId="ca5050c2-b7c1-43de-9d21-35b628da12eb" providerId="ADAL" clId="{7C4B4E51-C6CF-4226-86B1-3CDCD0F4951D}" dt="2024-07-05T00:44:05.627" v="4847" actId="1038"/>
          <ac:picMkLst>
            <pc:docMk/>
            <pc:sldMk cId="1611542034" sldId="269"/>
            <ac:picMk id="32" creationId="{71DD32A4-8199-0614-741B-0014C859A71F}"/>
          </ac:picMkLst>
        </pc:picChg>
      </pc:sldChg>
      <pc:sldChg chg="addSp delSp modSp add mod">
        <pc:chgData name="Mikaela Chinotti" userId="ca5050c2-b7c1-43de-9d21-35b628da12eb" providerId="ADAL" clId="{7C4B4E51-C6CF-4226-86B1-3CDCD0F4951D}" dt="2024-07-05T01:08:45.463" v="5073" actId="20577"/>
        <pc:sldMkLst>
          <pc:docMk/>
          <pc:sldMk cId="1845833124" sldId="270"/>
        </pc:sldMkLst>
        <pc:spChg chg="mod">
          <ac:chgData name="Mikaela Chinotti" userId="ca5050c2-b7c1-43de-9d21-35b628da12eb" providerId="ADAL" clId="{7C4B4E51-C6CF-4226-86B1-3CDCD0F4951D}" dt="2024-07-05T01:06:01.170" v="5026"/>
          <ac:spMkLst>
            <pc:docMk/>
            <pc:sldMk cId="1845833124" sldId="270"/>
            <ac:spMk id="2" creationId="{C6395D59-6BB7-73EC-008F-C093A93CB106}"/>
          </ac:spMkLst>
        </pc:spChg>
        <pc:spChg chg="del">
          <ac:chgData name="Mikaela Chinotti" userId="ca5050c2-b7c1-43de-9d21-35b628da12eb" providerId="ADAL" clId="{7C4B4E51-C6CF-4226-86B1-3CDCD0F4951D}" dt="2024-07-05T00:43:04.605" v="4754" actId="478"/>
          <ac:spMkLst>
            <pc:docMk/>
            <pc:sldMk cId="1845833124" sldId="270"/>
            <ac:spMk id="3" creationId="{DCC518A1-6A8B-7841-B58C-80B6C9040809}"/>
          </ac:spMkLst>
        </pc:spChg>
        <pc:spChg chg="add del mod">
          <ac:chgData name="Mikaela Chinotti" userId="ca5050c2-b7c1-43de-9d21-35b628da12eb" providerId="ADAL" clId="{7C4B4E51-C6CF-4226-86B1-3CDCD0F4951D}" dt="2024-07-05T00:43:07.784" v="4755" actId="478"/>
          <ac:spMkLst>
            <pc:docMk/>
            <pc:sldMk cId="1845833124" sldId="270"/>
            <ac:spMk id="7" creationId="{1D75709D-0C71-C804-3B3D-382505B20CE0}"/>
          </ac:spMkLst>
        </pc:spChg>
        <pc:spChg chg="add mod">
          <ac:chgData name="Mikaela Chinotti" userId="ca5050c2-b7c1-43de-9d21-35b628da12eb" providerId="ADAL" clId="{7C4B4E51-C6CF-4226-86B1-3CDCD0F4951D}" dt="2024-07-05T01:07:15.222" v="5056" actId="1038"/>
          <ac:spMkLst>
            <pc:docMk/>
            <pc:sldMk cId="1845833124" sldId="270"/>
            <ac:spMk id="22" creationId="{DF19B937-369B-29C9-FC4B-02B9507BB761}"/>
          </ac:spMkLst>
        </pc:spChg>
        <pc:spChg chg="add mod">
          <ac:chgData name="Mikaela Chinotti" userId="ca5050c2-b7c1-43de-9d21-35b628da12eb" providerId="ADAL" clId="{7C4B4E51-C6CF-4226-86B1-3CDCD0F4951D}" dt="2024-07-05T01:07:23.959" v="5057" actId="1076"/>
          <ac:spMkLst>
            <pc:docMk/>
            <pc:sldMk cId="1845833124" sldId="270"/>
            <ac:spMk id="28" creationId="{0662E24B-A64E-339F-CCF9-B1940B5446CA}"/>
          </ac:spMkLst>
        </pc:spChg>
        <pc:spChg chg="mod">
          <ac:chgData name="Mikaela Chinotti" userId="ca5050c2-b7c1-43de-9d21-35b628da12eb" providerId="ADAL" clId="{7C4B4E51-C6CF-4226-86B1-3CDCD0F4951D}" dt="2024-07-05T01:08:45.463" v="5073" actId="20577"/>
          <ac:spMkLst>
            <pc:docMk/>
            <pc:sldMk cId="1845833124" sldId="270"/>
            <ac:spMk id="29" creationId="{32EF3068-D28A-9A5B-63C6-F9D9E92C6844}"/>
          </ac:spMkLst>
        </pc:spChg>
        <pc:spChg chg="add mod">
          <ac:chgData name="Mikaela Chinotti" userId="ca5050c2-b7c1-43de-9d21-35b628da12eb" providerId="ADAL" clId="{7C4B4E51-C6CF-4226-86B1-3CDCD0F4951D}" dt="2024-07-05T01:07:27.128" v="5058" actId="1076"/>
          <ac:spMkLst>
            <pc:docMk/>
            <pc:sldMk cId="1845833124" sldId="270"/>
            <ac:spMk id="30" creationId="{189AD7F3-5214-E0FA-FA7B-740AD93ED51A}"/>
          </ac:spMkLst>
        </pc:spChg>
        <pc:spChg chg="add del">
          <ac:chgData name="Mikaela Chinotti" userId="ca5050c2-b7c1-43de-9d21-35b628da12eb" providerId="ADAL" clId="{7C4B4E51-C6CF-4226-86B1-3CDCD0F4951D}" dt="2024-07-05T01:08:03.678" v="5060" actId="478"/>
          <ac:spMkLst>
            <pc:docMk/>
            <pc:sldMk cId="1845833124" sldId="270"/>
            <ac:spMk id="33" creationId="{0ACC2459-8ABF-88A8-C1DD-0970646DB3C9}"/>
          </ac:spMkLst>
        </pc:spChg>
        <pc:grpChg chg="del">
          <ac:chgData name="Mikaela Chinotti" userId="ca5050c2-b7c1-43de-9d21-35b628da12eb" providerId="ADAL" clId="{7C4B4E51-C6CF-4226-86B1-3CDCD0F4951D}" dt="2024-07-05T00:43:10.513" v="4759" actId="478"/>
          <ac:grpSpMkLst>
            <pc:docMk/>
            <pc:sldMk cId="1845833124" sldId="270"/>
            <ac:grpSpMk id="27" creationId="{8367A915-DE19-9EAE-1EF0-CDBA1FA6CD95}"/>
          </ac:grpSpMkLst>
        </pc:grpChg>
        <pc:picChg chg="add del mod">
          <ac:chgData name="Mikaela Chinotti" userId="ca5050c2-b7c1-43de-9d21-35b628da12eb" providerId="ADAL" clId="{7C4B4E51-C6CF-4226-86B1-3CDCD0F4951D}" dt="2024-07-05T00:45:08.169" v="4864" actId="478"/>
          <ac:picMkLst>
            <pc:docMk/>
            <pc:sldMk cId="1845833124" sldId="270"/>
            <ac:picMk id="9" creationId="{DAF695DF-1CA5-F523-0E28-56FD5FC1F0EB}"/>
          </ac:picMkLst>
        </pc:picChg>
        <pc:picChg chg="add del mod">
          <ac:chgData name="Mikaela Chinotti" userId="ca5050c2-b7c1-43de-9d21-35b628da12eb" providerId="ADAL" clId="{7C4B4E51-C6CF-4226-86B1-3CDCD0F4951D}" dt="2024-07-05T00:45:07.585" v="4863" actId="478"/>
          <ac:picMkLst>
            <pc:docMk/>
            <pc:sldMk cId="1845833124" sldId="270"/>
            <ac:picMk id="10" creationId="{79162BEE-B6C8-99C5-67CD-6CADDB71852E}"/>
          </ac:picMkLst>
        </pc:picChg>
        <pc:picChg chg="add del mod">
          <ac:chgData name="Mikaela Chinotti" userId="ca5050c2-b7c1-43de-9d21-35b628da12eb" providerId="ADAL" clId="{7C4B4E51-C6CF-4226-86B1-3CDCD0F4951D}" dt="2024-07-05T00:45:07.057" v="4862" actId="478"/>
          <ac:picMkLst>
            <pc:docMk/>
            <pc:sldMk cId="1845833124" sldId="270"/>
            <ac:picMk id="11" creationId="{59F727F1-CA77-0494-1FDA-AC1CB696B914}"/>
          </ac:picMkLst>
        </pc:picChg>
        <pc:picChg chg="add del mod">
          <ac:chgData name="Mikaela Chinotti" userId="ca5050c2-b7c1-43de-9d21-35b628da12eb" providerId="ADAL" clId="{7C4B4E51-C6CF-4226-86B1-3CDCD0F4951D}" dt="2024-07-05T00:45:06.541" v="4861" actId="478"/>
          <ac:picMkLst>
            <pc:docMk/>
            <pc:sldMk cId="1845833124" sldId="270"/>
            <ac:picMk id="12" creationId="{53120087-51C0-86F9-6164-6BB5DBA94D0D}"/>
          </ac:picMkLst>
        </pc:picChg>
        <pc:picChg chg="add del mod">
          <ac:chgData name="Mikaela Chinotti" userId="ca5050c2-b7c1-43de-9d21-35b628da12eb" providerId="ADAL" clId="{7C4B4E51-C6CF-4226-86B1-3CDCD0F4951D}" dt="2024-07-05T00:45:05.485" v="4860" actId="478"/>
          <ac:picMkLst>
            <pc:docMk/>
            <pc:sldMk cId="1845833124" sldId="270"/>
            <ac:picMk id="13" creationId="{3FAB3BC0-1CC1-7709-0776-F1D5AE2F056C}"/>
          </ac:picMkLst>
        </pc:picChg>
        <pc:picChg chg="add del mod">
          <ac:chgData name="Mikaela Chinotti" userId="ca5050c2-b7c1-43de-9d21-35b628da12eb" providerId="ADAL" clId="{7C4B4E51-C6CF-4226-86B1-3CDCD0F4951D}" dt="2024-07-05T00:45:08.760" v="4865" actId="478"/>
          <ac:picMkLst>
            <pc:docMk/>
            <pc:sldMk cId="1845833124" sldId="270"/>
            <ac:picMk id="14" creationId="{81C00DD1-D2C0-837C-AE00-149BA7537AB8}"/>
          </ac:picMkLst>
        </pc:picChg>
        <pc:picChg chg="del">
          <ac:chgData name="Mikaela Chinotti" userId="ca5050c2-b7c1-43de-9d21-35b628da12eb" providerId="ADAL" clId="{7C4B4E51-C6CF-4226-86B1-3CDCD0F4951D}" dt="2024-07-05T00:43:12.962" v="4764" actId="478"/>
          <ac:picMkLst>
            <pc:docMk/>
            <pc:sldMk cId="1845833124" sldId="270"/>
            <ac:picMk id="15" creationId="{5B3A7E27-E8D5-A3FD-BF0C-FD92F1331422}"/>
          </ac:picMkLst>
        </pc:picChg>
        <pc:picChg chg="del">
          <ac:chgData name="Mikaela Chinotti" userId="ca5050c2-b7c1-43de-9d21-35b628da12eb" providerId="ADAL" clId="{7C4B4E51-C6CF-4226-86B1-3CDCD0F4951D}" dt="2024-07-05T00:43:12.602" v="4763" actId="478"/>
          <ac:picMkLst>
            <pc:docMk/>
            <pc:sldMk cId="1845833124" sldId="270"/>
            <ac:picMk id="17" creationId="{2316FFF2-C7E7-BBBE-B437-06C2C4CD8865}"/>
          </ac:picMkLst>
        </pc:picChg>
        <pc:picChg chg="add mod modCrop">
          <ac:chgData name="Mikaela Chinotti" userId="ca5050c2-b7c1-43de-9d21-35b628da12eb" providerId="ADAL" clId="{7C4B4E51-C6CF-4226-86B1-3CDCD0F4951D}" dt="2024-07-05T01:05:24.223" v="5007" actId="732"/>
          <ac:picMkLst>
            <pc:docMk/>
            <pc:sldMk cId="1845833124" sldId="270"/>
            <ac:picMk id="18" creationId="{5E8A046C-A248-28BE-5FF7-979BBABA7D45}"/>
          </ac:picMkLst>
        </pc:picChg>
        <pc:picChg chg="del">
          <ac:chgData name="Mikaela Chinotti" userId="ca5050c2-b7c1-43de-9d21-35b628da12eb" providerId="ADAL" clId="{7C4B4E51-C6CF-4226-86B1-3CDCD0F4951D}" dt="2024-07-05T00:43:12.234" v="4762" actId="478"/>
          <ac:picMkLst>
            <pc:docMk/>
            <pc:sldMk cId="1845833124" sldId="270"/>
            <ac:picMk id="19" creationId="{D1438198-DB10-89D5-8CE7-A419C173AD36}"/>
          </ac:picMkLst>
        </pc:picChg>
        <pc:picChg chg="del">
          <ac:chgData name="Mikaela Chinotti" userId="ca5050c2-b7c1-43de-9d21-35b628da12eb" providerId="ADAL" clId="{7C4B4E51-C6CF-4226-86B1-3CDCD0F4951D}" dt="2024-07-05T00:43:11.746" v="4761" actId="478"/>
          <ac:picMkLst>
            <pc:docMk/>
            <pc:sldMk cId="1845833124" sldId="270"/>
            <ac:picMk id="21" creationId="{64A56B90-837F-5791-55F9-102AA61F8FDF}"/>
          </ac:picMkLst>
        </pc:picChg>
        <pc:picChg chg="del">
          <ac:chgData name="Mikaela Chinotti" userId="ca5050c2-b7c1-43de-9d21-35b628da12eb" providerId="ADAL" clId="{7C4B4E51-C6CF-4226-86B1-3CDCD0F4951D}" dt="2024-07-05T00:43:09.234" v="4757" actId="478"/>
          <ac:picMkLst>
            <pc:docMk/>
            <pc:sldMk cId="1845833124" sldId="270"/>
            <ac:picMk id="23" creationId="{53682B61-5333-6692-91E1-C5657CEF7FC5}"/>
          </ac:picMkLst>
        </pc:picChg>
        <pc:picChg chg="del">
          <ac:chgData name="Mikaela Chinotti" userId="ca5050c2-b7c1-43de-9d21-35b628da12eb" providerId="ADAL" clId="{7C4B4E51-C6CF-4226-86B1-3CDCD0F4951D}" dt="2024-07-05T00:43:08.770" v="4756" actId="478"/>
          <ac:picMkLst>
            <pc:docMk/>
            <pc:sldMk cId="1845833124" sldId="270"/>
            <ac:picMk id="25" creationId="{DB075499-88AF-2CF9-28AF-161879E0923D}"/>
          </ac:picMkLst>
        </pc:picChg>
        <pc:picChg chg="del">
          <ac:chgData name="Mikaela Chinotti" userId="ca5050c2-b7c1-43de-9d21-35b628da12eb" providerId="ADAL" clId="{7C4B4E51-C6CF-4226-86B1-3CDCD0F4951D}" dt="2024-07-05T00:43:09.769" v="4758" actId="478"/>
          <ac:picMkLst>
            <pc:docMk/>
            <pc:sldMk cId="1845833124" sldId="270"/>
            <ac:picMk id="31" creationId="{FFDB0A69-005B-7B91-D01F-F551A8F924E3}"/>
          </ac:picMkLst>
        </pc:picChg>
        <pc:picChg chg="del">
          <ac:chgData name="Mikaela Chinotti" userId="ca5050c2-b7c1-43de-9d21-35b628da12eb" providerId="ADAL" clId="{7C4B4E51-C6CF-4226-86B1-3CDCD0F4951D}" dt="2024-07-05T00:43:11.241" v="4760" actId="478"/>
          <ac:picMkLst>
            <pc:docMk/>
            <pc:sldMk cId="1845833124" sldId="270"/>
            <ac:picMk id="32" creationId="{71DD32A4-8199-0614-741B-0014C859A71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14734-1A6F-AD41-9F24-8DCD7F5104C8}" type="datetimeFigureOut">
              <a:rPr lang="en-US" smtClean="0"/>
              <a:t>6/16/25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C444C-3E9C-8B41-8F91-1454F3E3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57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C444C-3E9C-8B41-8F91-1454F3E355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41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B6FC57C-13B7-F8DA-EE02-CFFB941D9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70280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351AE2-2971-A66E-256A-35F1A313BBD9}"/>
              </a:ext>
            </a:extLst>
          </p:cNvPr>
          <p:cNvSpPr txBox="1"/>
          <p:nvPr userDrawn="1"/>
        </p:nvSpPr>
        <p:spPr>
          <a:xfrm>
            <a:off x="3325091" y="11756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28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52424-3A0D-05F4-B175-9F5894CC8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22C2B-A1F7-2422-C0D2-1D29CCBDF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9553"/>
            <a:ext cx="10515600" cy="41674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CD9AF-700B-2F42-76E4-4FEC22FF7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1D31-A600-D149-9DA6-0F9C6871FDC3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70685-2DD1-F7BA-920A-41D3AA27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1081F-33FE-F41A-F90D-B80185E07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CACCE-EFD7-6C48-8B48-99550F053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68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257" userDrawn="1">
          <p15:clr>
            <a:srgbClr val="FBAE40"/>
          </p15:clr>
        </p15:guide>
        <p15:guide id="4" pos="52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EB2F-84C5-627C-BDE1-05BEBCE15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A931E-1884-D0AF-62B9-D47C65FE5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227B-B2FC-16BF-92A4-5C838332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1D31-A600-D149-9DA6-0F9C6871FDC3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E8694-EE88-0475-F22F-B92613A09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C7767-AE86-7C33-D5CE-47FA5D9D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CACCE-EFD7-6C48-8B48-99550F053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0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1BA7-4F79-42F5-0809-F1A8ADB08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CFB9A-88BF-2A40-04C8-07DDF66F8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62DF2-99E0-6AA7-1D7D-9AFBF2F95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237D4-E2D3-79E8-F267-2B192D21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1D31-A600-D149-9DA6-0F9C6871FDC3}" type="datetimeFigureOut">
              <a:rPr lang="en-US" smtClean="0"/>
              <a:t>6/16/25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39753-2DE9-858C-F7CF-5B45EEC48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A3A34-CBF9-DA1B-6B82-B8663891A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CACCE-EFD7-6C48-8B48-99550F053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73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F7EDA-B4B5-4EB2-34BC-F2EC04C2B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D03C-86DE-0E12-0B8A-DFC2C33CF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B10F4-1CF8-CD78-49CE-64DFB07D1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C1EB62-72F0-027C-7A5A-12EA7AF13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C642D9-4BE6-B429-141A-72F982998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192434-0851-DA06-4A82-ABBFA3E40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1D31-A600-D149-9DA6-0F9C6871FDC3}" type="datetimeFigureOut">
              <a:rPr lang="en-US" smtClean="0"/>
              <a:t>6/16/25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B128C-FAA2-BFEE-2B21-BF679D01D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6E80B2-7473-547D-78B3-DF749357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CACCE-EFD7-6C48-8B48-99550F053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5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77BF3-1D7D-C171-8FA1-72E39D17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5C209-401F-126F-1B31-343C34A30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1D31-A600-D149-9DA6-0F9C6871FDC3}" type="datetimeFigureOut">
              <a:rPr lang="en-US" smtClean="0"/>
              <a:t>6/16/25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1DD9F-A78A-7F9A-F7C2-496892D58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20D0D9-9E17-C156-E479-F7508622D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CACCE-EFD7-6C48-8B48-99550F053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70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9B6B1B-802A-BDF2-46A3-CA1C72DB7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1D31-A600-D149-9DA6-0F9C6871FDC3}" type="datetimeFigureOut">
              <a:rPr lang="en-US" smtClean="0"/>
              <a:t>6/16/25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BE1F7-887F-B739-E3AC-DD532AC01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3F55F-169F-184A-9F05-A34D6E691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CACCE-EFD7-6C48-8B48-99550F053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10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38E67-2F97-1140-2F4C-B5EC8A76C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A2E35-BBFA-E650-9B41-FCC03CAF6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61F10-1EFD-6DFB-C19C-7E6B965B6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C41BD-4B0C-FFE8-A659-72E7D15AB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1D31-A600-D149-9DA6-0F9C6871FDC3}" type="datetimeFigureOut">
              <a:rPr lang="en-US" smtClean="0"/>
              <a:t>6/16/25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792B6-7956-56FE-C07E-A69DBCD4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1FEB2-A087-8A3E-7C8C-9334448E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CACCE-EFD7-6C48-8B48-99550F053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7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0C495-2E1F-E9CB-D4B9-A055D40D6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67755B-0EAB-BAA3-5469-A0DE33C2D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77C09-4965-ED1F-E9E0-F5EAE14A1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FB1B6-92C4-ACE2-AD4E-6831D4C02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1D31-A600-D149-9DA6-0F9C6871FDC3}" type="datetimeFigureOut">
              <a:rPr lang="en-US" smtClean="0"/>
              <a:t>6/16/25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F0BB6-5E53-D739-9808-D982298B9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FC779-4DBD-D1EA-CE37-776305F2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CACCE-EFD7-6C48-8B48-99550F053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1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CFAABB-1963-87C5-0B03-C2AF0631BAB6}"/>
              </a:ext>
            </a:extLst>
          </p:cNvPr>
          <p:cNvSpPr/>
          <p:nvPr userDrawn="1"/>
        </p:nvSpPr>
        <p:spPr>
          <a:xfrm>
            <a:off x="0" y="1690688"/>
            <a:ext cx="12192000" cy="516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78CE12-4155-EEB4-CC66-2AF5D48D9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6F8F-1102-B4BF-5EA6-DF363CE1D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635E6-4722-F7F9-E8E6-ACC659DDFE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858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21D31-A600-D149-9DA6-0F9C6871FDC3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BFDA8-FD51-338D-7708-B14391BD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858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2CEB5-41C6-3FD0-8C7B-A1129A76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858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CACCE-EFD7-6C48-8B48-99550F053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0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288CD2-74FB-3582-D7CC-18D03CC4E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28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FFB472-7D08-2736-BE90-867E6929DCDE}"/>
              </a:ext>
            </a:extLst>
          </p:cNvPr>
          <p:cNvSpPr/>
          <p:nvPr/>
        </p:nvSpPr>
        <p:spPr>
          <a:xfrm>
            <a:off x="0" y="1825625"/>
            <a:ext cx="12192000" cy="503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36563-E5B6-B540-5512-90E0EE86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U" dirty="0"/>
              <a:t>What to look out for with my children’s teeth?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F34B2-19A3-E10C-BA68-23ED1BDA6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9553"/>
            <a:ext cx="10515600" cy="4167410"/>
          </a:xfrm>
        </p:spPr>
        <p:txBody>
          <a:bodyPr>
            <a:normAutofit/>
          </a:bodyPr>
          <a:lstStyle/>
          <a:p>
            <a:pPr>
              <a:spcBef>
                <a:spcPts val="2800"/>
              </a:spcBef>
            </a:pPr>
            <a:r>
              <a:rPr lang="en-AU" dirty="0"/>
              <a:t>Early signs of tooth decay are hard to spot </a:t>
            </a:r>
          </a:p>
          <a:p>
            <a:pPr>
              <a:spcBef>
                <a:spcPts val="2800"/>
              </a:spcBef>
            </a:pPr>
            <a:r>
              <a:rPr lang="en-AU" dirty="0"/>
              <a:t>Teeth can be sensitive to sweet foods or drinks</a:t>
            </a:r>
          </a:p>
          <a:p>
            <a:pPr>
              <a:spcBef>
                <a:spcPts val="2800"/>
              </a:spcBef>
            </a:pPr>
            <a:r>
              <a:rPr lang="en-AU" dirty="0"/>
              <a:t>Pain can develop when tooth decay has advanced</a:t>
            </a:r>
          </a:p>
          <a:p>
            <a:pPr>
              <a:spcBef>
                <a:spcPts val="2800"/>
              </a:spcBef>
            </a:pPr>
            <a:r>
              <a:rPr lang="en-AU" dirty="0"/>
              <a:t>Regular dental check-ups are important to find tooth decay early</a:t>
            </a:r>
          </a:p>
          <a:p>
            <a:pPr>
              <a:spcBef>
                <a:spcPts val="2800"/>
              </a:spcBef>
            </a:pPr>
            <a:r>
              <a:rPr lang="en-AU" dirty="0"/>
              <a:t>Bringing children to the dentist early is key </a:t>
            </a:r>
          </a:p>
        </p:txBody>
      </p:sp>
    </p:spTree>
    <p:extLst>
      <p:ext uri="{BB962C8B-B14F-4D97-AF65-F5344CB8AC3E}">
        <p14:creationId xmlns:p14="http://schemas.microsoft.com/office/powerpoint/2010/main" val="3377220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602DF5-987B-0C92-579A-00CC3E3DDD74}"/>
              </a:ext>
            </a:extLst>
          </p:cNvPr>
          <p:cNvSpPr/>
          <p:nvPr/>
        </p:nvSpPr>
        <p:spPr>
          <a:xfrm>
            <a:off x="0" y="1825625"/>
            <a:ext cx="12192000" cy="503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B41E3-A492-7EB5-CD04-83A42E03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Dental ‘S-milestones’ for 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91F83-AA1C-A61D-9EFF-C4587357F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9775"/>
            <a:ext cx="3419007" cy="3731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First dental visit recommended before child turns 1 or when they get their first tooth - Whatever comes first!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8BB73B-6C24-47CC-67A5-F42E2E442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074" y="1687513"/>
            <a:ext cx="3969599" cy="51704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78A4F6-E8BB-51F9-241B-790FEC053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205" y="1687513"/>
            <a:ext cx="3969599" cy="517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39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602DF5-987B-0C92-579A-00CC3E3DDD74}"/>
              </a:ext>
            </a:extLst>
          </p:cNvPr>
          <p:cNvSpPr/>
          <p:nvPr/>
        </p:nvSpPr>
        <p:spPr>
          <a:xfrm>
            <a:off x="0" y="1825625"/>
            <a:ext cx="12192000" cy="503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B41E3-A492-7EB5-CD04-83A42E03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‘S-milestones’ for children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852BCA-C84A-EFEE-0C93-2E51F599E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074" y="1687513"/>
            <a:ext cx="3969599" cy="5170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417169-DCE4-254D-0814-168222D11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205" y="1687513"/>
            <a:ext cx="3969599" cy="51704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4CED2A-AAFE-F3A6-6CC5-FFEDABA162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6995" y="1687513"/>
            <a:ext cx="3969599" cy="517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75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D3666-E120-E275-3170-01951F40B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29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602DF5-987B-0C92-579A-00CC3E3DDD74}"/>
              </a:ext>
            </a:extLst>
          </p:cNvPr>
          <p:cNvSpPr/>
          <p:nvPr/>
        </p:nvSpPr>
        <p:spPr>
          <a:xfrm>
            <a:off x="0" y="1825625"/>
            <a:ext cx="12192000" cy="503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B41E3-A492-7EB5-CD04-83A42E03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Dental diseases are very common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91F83-AA1C-A61D-9EFF-C4587357F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927" y="2288102"/>
            <a:ext cx="5166206" cy="41671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1 in 3 </a:t>
            </a:r>
            <a:r>
              <a:rPr lang="en-US" dirty="0"/>
              <a:t>children aged 5-6 years old have tooth decay in their </a:t>
            </a:r>
            <a:r>
              <a:rPr lang="en-US" b="1" dirty="0"/>
              <a:t>baby teeth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/>
              <a:t>1 in 4 </a:t>
            </a:r>
            <a:r>
              <a:rPr lang="en-US" dirty="0"/>
              <a:t>children aged 6-14 years old have decay in their </a:t>
            </a:r>
            <a:r>
              <a:rPr lang="en-US" b="1" dirty="0"/>
              <a:t>adult teeth</a:t>
            </a:r>
          </a:p>
        </p:txBody>
      </p:sp>
      <p:pic>
        <p:nvPicPr>
          <p:cNvPr id="15" name="Picture 14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30AF0C67-85BE-0CC1-A9C8-C1299C1AB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14" y="4175063"/>
            <a:ext cx="2987386" cy="1991591"/>
          </a:xfrm>
          <a:prstGeom prst="rect">
            <a:avLst/>
          </a:prstGeom>
        </p:spPr>
      </p:pic>
      <p:pic>
        <p:nvPicPr>
          <p:cNvPr id="17" name="Picture 16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9DA1345A-FBC9-7BD6-A49B-53B5F1899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860" y="2287669"/>
            <a:ext cx="2332540" cy="155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48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602DF5-987B-0C92-579A-00CC3E3DDD74}"/>
              </a:ext>
            </a:extLst>
          </p:cNvPr>
          <p:cNvSpPr/>
          <p:nvPr/>
        </p:nvSpPr>
        <p:spPr>
          <a:xfrm>
            <a:off x="0" y="1825625"/>
            <a:ext cx="12192000" cy="503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B41E3-A492-7EB5-CD04-83A42E03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Tooth Decay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91F83-AA1C-A61D-9EFF-C4587357F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9553"/>
            <a:ext cx="10515600" cy="4167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Decay is a big problem and sugar is the main culprit</a:t>
            </a:r>
          </a:p>
          <a:p>
            <a:pPr lvl="1"/>
            <a:r>
              <a:rPr lang="en-US" dirty="0"/>
              <a:t>Sugar from foods and drinks feed the bacteria inside our mouth</a:t>
            </a:r>
          </a:p>
          <a:p>
            <a:pPr lvl="1"/>
            <a:r>
              <a:rPr lang="en-US" dirty="0"/>
              <a:t>Bacteria uses this energy to make acids</a:t>
            </a:r>
          </a:p>
          <a:p>
            <a:pPr lvl="1"/>
            <a:r>
              <a:rPr lang="en-US" dirty="0"/>
              <a:t>Acids attack the surface of teeth</a:t>
            </a:r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4B5A59E8-7BCF-E655-211D-D9829134A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0" t="18975" b="18975"/>
          <a:stretch/>
        </p:blipFill>
        <p:spPr>
          <a:xfrm>
            <a:off x="670251" y="3641776"/>
            <a:ext cx="7814133" cy="22843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48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602DF5-987B-0C92-579A-00CC3E3DDD74}"/>
              </a:ext>
            </a:extLst>
          </p:cNvPr>
          <p:cNvSpPr/>
          <p:nvPr/>
        </p:nvSpPr>
        <p:spPr>
          <a:xfrm>
            <a:off x="0" y="1825625"/>
            <a:ext cx="12192000" cy="503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B41E3-A492-7EB5-CD04-83A42E03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Tooth Decay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91F83-AA1C-A61D-9EFF-C4587357F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9553"/>
            <a:ext cx="10515600" cy="4167410"/>
          </a:xfrm>
        </p:spPr>
        <p:txBody>
          <a:bodyPr>
            <a:normAutofit/>
          </a:bodyPr>
          <a:lstStyle/>
          <a:p>
            <a:r>
              <a:rPr lang="en-US" dirty="0"/>
              <a:t>This attack dissolves the minerals giving our teeth strength </a:t>
            </a:r>
          </a:p>
          <a:p>
            <a:r>
              <a:rPr lang="en-US" dirty="0"/>
              <a:t>This makes the tooth weak</a:t>
            </a:r>
          </a:p>
          <a:p>
            <a:r>
              <a:rPr lang="en-US" dirty="0"/>
              <a:t>If this happens often, we get decay (holes) in our teeth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ACD00B7E-97C4-3F0F-CA79-B49999B2C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4" t="16155" b="6793"/>
          <a:stretch/>
        </p:blipFill>
        <p:spPr>
          <a:xfrm>
            <a:off x="805684" y="3584161"/>
            <a:ext cx="8839200" cy="280630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9916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602DF5-987B-0C92-579A-00CC3E3DDD74}"/>
              </a:ext>
            </a:extLst>
          </p:cNvPr>
          <p:cNvSpPr/>
          <p:nvPr/>
        </p:nvSpPr>
        <p:spPr>
          <a:xfrm>
            <a:off x="0" y="1825625"/>
            <a:ext cx="12192000" cy="503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B41E3-A492-7EB5-CD04-83A42E03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Caring for your teeth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91F83-AA1C-A61D-9EFF-C4587357F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9775"/>
            <a:ext cx="6900333" cy="4167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That is why it is important to </a:t>
            </a:r>
            <a:r>
              <a:rPr lang="en-US" b="1" dirty="0"/>
              <a:t>eat healthy foods </a:t>
            </a:r>
            <a:r>
              <a:rPr lang="en-US" dirty="0"/>
              <a:t>and </a:t>
            </a:r>
            <a:r>
              <a:rPr lang="en-US" b="1" dirty="0"/>
              <a:t>clean our teeth </a:t>
            </a:r>
            <a:r>
              <a:rPr lang="en-US" i="1" dirty="0"/>
              <a:t>properly</a:t>
            </a:r>
            <a:r>
              <a:rPr lang="en-US" dirty="0"/>
              <a:t>!</a:t>
            </a:r>
          </a:p>
        </p:txBody>
      </p:sp>
      <p:pic>
        <p:nvPicPr>
          <p:cNvPr id="12" name="Picture 11" descr="A scale with different types of teeth&#10;&#10;Description automatically generated">
            <a:extLst>
              <a:ext uri="{FF2B5EF4-FFF2-40B4-BE49-F238E27FC236}">
                <a16:creationId xmlns:a16="http://schemas.microsoft.com/office/drawing/2014/main" id="{50859C98-2907-92A5-ABCF-3E8DAE6A7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296"/>
          <a:stretch/>
        </p:blipFill>
        <p:spPr>
          <a:xfrm>
            <a:off x="443345" y="3192477"/>
            <a:ext cx="5940522" cy="36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84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8AFA4D6-A2B5-51F6-E620-E623B52D0B91}"/>
              </a:ext>
            </a:extLst>
          </p:cNvPr>
          <p:cNvSpPr/>
          <p:nvPr/>
        </p:nvSpPr>
        <p:spPr>
          <a:xfrm>
            <a:off x="0" y="1825625"/>
            <a:ext cx="12192000" cy="503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395D59-6BB7-73EC-008F-C093A93CB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U" dirty="0"/>
              <a:t>Caring for your teeth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276A1E3-461E-6F75-A33E-E640F2CDD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9553"/>
            <a:ext cx="10515600" cy="4167410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Eat less than 6 teaspoons (24 grams) of sugar per day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Visit your dentist regularly!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49564F-D427-2A57-257D-A3B52C2BCB39}"/>
              </a:ext>
            </a:extLst>
          </p:cNvPr>
          <p:cNvGrpSpPr/>
          <p:nvPr/>
        </p:nvGrpSpPr>
        <p:grpSpPr>
          <a:xfrm>
            <a:off x="1088736" y="2644170"/>
            <a:ext cx="6096000" cy="1766356"/>
            <a:chOff x="800100" y="2644170"/>
            <a:chExt cx="6096000" cy="1766356"/>
          </a:xfrm>
        </p:grpSpPr>
        <p:pic>
          <p:nvPicPr>
            <p:cNvPr id="18" name="Picture 17" descr="A spoon with a white substance in it&#10;&#10;Description automatically generated">
              <a:extLst>
                <a:ext uri="{FF2B5EF4-FFF2-40B4-BE49-F238E27FC236}">
                  <a16:creationId xmlns:a16="http://schemas.microsoft.com/office/drawing/2014/main" id="{5E8A046C-A248-28BE-5FF7-979BBABA7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8" t="5324" r="60852" b="76684"/>
            <a:stretch/>
          </p:blipFill>
          <p:spPr>
            <a:xfrm>
              <a:off x="848360" y="2672625"/>
              <a:ext cx="2649220" cy="12338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19B937-369B-29C9-FC4B-02B9507BB761}"/>
                </a:ext>
              </a:extLst>
            </p:cNvPr>
            <p:cNvSpPr txBox="1"/>
            <p:nvPr/>
          </p:nvSpPr>
          <p:spPr>
            <a:xfrm>
              <a:off x="800100" y="3702640"/>
              <a:ext cx="60960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4000" b="1" dirty="0">
                  <a:solidFill>
                    <a:srgbClr val="0070C0"/>
                  </a:solidFill>
                </a:rPr>
                <a:t>1 teaspoon</a:t>
              </a:r>
              <a:endParaRPr lang="en-AU" sz="4000" dirty="0">
                <a:solidFill>
                  <a:srgbClr val="0070C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62E24B-A64E-339F-CCF9-B1940B5446CA}"/>
                </a:ext>
              </a:extLst>
            </p:cNvPr>
            <p:cNvSpPr txBox="1"/>
            <p:nvPr/>
          </p:nvSpPr>
          <p:spPr>
            <a:xfrm>
              <a:off x="3609269" y="2644170"/>
              <a:ext cx="89285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9600" b="1" dirty="0">
                  <a:solidFill>
                    <a:srgbClr val="0070C0"/>
                  </a:solidFill>
                </a:rPr>
                <a:t>=</a:t>
              </a:r>
              <a:endParaRPr lang="en-AU" sz="9600" dirty="0">
                <a:solidFill>
                  <a:srgbClr val="0070C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89AD7F3-5214-E0FA-FA7B-740AD93ED51A}"/>
                </a:ext>
              </a:extLst>
            </p:cNvPr>
            <p:cNvSpPr txBox="1"/>
            <p:nvPr/>
          </p:nvSpPr>
          <p:spPr>
            <a:xfrm>
              <a:off x="4337714" y="2903993"/>
              <a:ext cx="183896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4000" b="1" dirty="0">
                  <a:solidFill>
                    <a:srgbClr val="0070C0"/>
                  </a:solidFill>
                </a:rPr>
                <a:t>4 </a:t>
              </a:r>
            </a:p>
            <a:p>
              <a:pPr algn="ctr"/>
              <a:r>
                <a:rPr lang="en-AU" sz="4000" b="1" dirty="0">
                  <a:solidFill>
                    <a:srgbClr val="0070C0"/>
                  </a:solidFill>
                </a:rPr>
                <a:t>grams</a:t>
              </a:r>
              <a:endParaRPr lang="en-AU" sz="40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833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8AFA4D6-A2B5-51F6-E620-E623B52D0B91}"/>
              </a:ext>
            </a:extLst>
          </p:cNvPr>
          <p:cNvSpPr/>
          <p:nvPr/>
        </p:nvSpPr>
        <p:spPr>
          <a:xfrm>
            <a:off x="0" y="1825625"/>
            <a:ext cx="12192000" cy="503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395D59-6BB7-73EC-008F-C093A93CB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U" dirty="0"/>
              <a:t>Caring for your teeth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C5D5B-71F5-FE77-FEA8-250DEC48C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9775"/>
            <a:ext cx="4989573" cy="4167188"/>
          </a:xfrm>
        </p:spPr>
        <p:txBody>
          <a:bodyPr/>
          <a:lstStyle/>
          <a:p>
            <a:pPr marL="0" indent="0">
              <a:buNone/>
            </a:pPr>
            <a:r>
              <a:rPr lang="en-AU" b="1" dirty="0"/>
              <a:t>Be cautious of ‘hidden sugars’</a:t>
            </a:r>
          </a:p>
          <a:p>
            <a:endParaRPr lang="en-AU" dirty="0"/>
          </a:p>
          <a:p>
            <a:r>
              <a:rPr lang="en-AU" dirty="0"/>
              <a:t>Even in ‘healthy drinks’ like juice</a:t>
            </a:r>
          </a:p>
          <a:p>
            <a:endParaRPr lang="en-AU" dirty="0"/>
          </a:p>
          <a:p>
            <a:r>
              <a:rPr lang="en-AU" dirty="0"/>
              <a:t>Better to have water and fruit compared to a juice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42247-39F7-801D-E1DC-061A49CBB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773" y="1805305"/>
            <a:ext cx="6211827" cy="496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02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F3B525-E23C-6F34-E010-32196C701141}"/>
              </a:ext>
            </a:extLst>
          </p:cNvPr>
          <p:cNvSpPr/>
          <p:nvPr/>
        </p:nvSpPr>
        <p:spPr>
          <a:xfrm>
            <a:off x="6096000" y="1695103"/>
            <a:ext cx="6132296" cy="5179830"/>
          </a:xfrm>
          <a:prstGeom prst="rect">
            <a:avLst/>
          </a:prstGeom>
          <a:solidFill>
            <a:srgbClr val="ECED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395D59-6BB7-73EC-008F-C093A93CB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U" dirty="0"/>
              <a:t>Caring for your teeth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E8DEAA-3694-0DA7-7B8A-53ECEE431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9775"/>
            <a:ext cx="4630271" cy="4167188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Be cautious of drinks with </a:t>
            </a:r>
            <a:br>
              <a:rPr lang="en-AU" dirty="0"/>
            </a:br>
            <a:r>
              <a:rPr lang="en-AU" dirty="0"/>
              <a:t>low pH, especially ‘sugar free’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b="1" dirty="0">
                <a:solidFill>
                  <a:srgbClr val="7AB8F5"/>
                </a:solidFill>
              </a:rPr>
              <a:t>Lower pH = stronger acid</a:t>
            </a:r>
            <a:br>
              <a:rPr lang="en-AU" b="1" dirty="0">
                <a:solidFill>
                  <a:srgbClr val="7AB8F5"/>
                </a:solidFill>
              </a:rPr>
            </a:br>
            <a:r>
              <a:rPr lang="en-AU" b="1" dirty="0">
                <a:solidFill>
                  <a:srgbClr val="7AB8F5"/>
                </a:solidFill>
              </a:rPr>
              <a:t>= more tooth wear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40E01-8175-3DD1-F29D-76682720F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7" t="-4472" r="2801" b="18349"/>
          <a:stretch/>
        </p:blipFill>
        <p:spPr>
          <a:xfrm>
            <a:off x="6146799" y="1912282"/>
            <a:ext cx="5960533" cy="426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02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95D59-6BB7-73EC-008F-C093A93CB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U" dirty="0"/>
              <a:t>Caring for your teeth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518A1-6A8B-7841-B58C-80B6C9040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3540" y="2119639"/>
            <a:ext cx="7007073" cy="4167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Brush two times every day </a:t>
            </a:r>
          </a:p>
          <a:p>
            <a:pPr lvl="1"/>
            <a:r>
              <a:rPr lang="en-AU" sz="2000" dirty="0"/>
              <a:t>Use fluoride toothpaste (after 18 months old)</a:t>
            </a:r>
          </a:p>
          <a:p>
            <a:pPr lvl="1"/>
            <a:r>
              <a:rPr lang="en-AU" sz="2000" dirty="0"/>
              <a:t>Brush in the morning and at night just before bed</a:t>
            </a:r>
          </a:p>
          <a:p>
            <a:pPr lvl="1"/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Clean between your teeth every day </a:t>
            </a:r>
            <a:br>
              <a:rPr lang="en-AU" dirty="0"/>
            </a:br>
            <a:r>
              <a:rPr lang="en-AU" dirty="0"/>
              <a:t>(as soon as teeth touching)</a:t>
            </a:r>
          </a:p>
          <a:p>
            <a:endParaRPr lang="en-AU" dirty="0"/>
          </a:p>
          <a:p>
            <a:pPr lvl="1"/>
            <a:endParaRPr lang="en-AU" dirty="0"/>
          </a:p>
        </p:txBody>
      </p:sp>
      <p:pic>
        <p:nvPicPr>
          <p:cNvPr id="15" name="Picture 14" descr="A white and orange flosser&#10;&#10;Description automatically generated">
            <a:extLst>
              <a:ext uri="{FF2B5EF4-FFF2-40B4-BE49-F238E27FC236}">
                <a16:creationId xmlns:a16="http://schemas.microsoft.com/office/drawing/2014/main" id="{5B3A7E27-E8D5-A3FD-BF0C-FD92F1331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382" y="5205185"/>
            <a:ext cx="1284594" cy="128459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7" name="Picture 16" descr="A white and pink floss&#10;&#10;Description automatically generated">
            <a:extLst>
              <a:ext uri="{FF2B5EF4-FFF2-40B4-BE49-F238E27FC236}">
                <a16:creationId xmlns:a16="http://schemas.microsoft.com/office/drawing/2014/main" id="{2316FFF2-C7E7-BBBE-B437-06C2C4CD8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36" y="5220317"/>
            <a:ext cx="1272558" cy="1272558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9" name="Picture 18" descr="A blue flossing tool&#10;&#10;Description automatically generated">
            <a:extLst>
              <a:ext uri="{FF2B5EF4-FFF2-40B4-BE49-F238E27FC236}">
                <a16:creationId xmlns:a16="http://schemas.microsoft.com/office/drawing/2014/main" id="{D1438198-DB10-89D5-8CE7-A419C173A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158" y="3823744"/>
            <a:ext cx="1284594" cy="128459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1" name="Picture 20" descr="A group of interdental brushes&#10;&#10;Description automatically generated">
            <a:extLst>
              <a:ext uri="{FF2B5EF4-FFF2-40B4-BE49-F238E27FC236}">
                <a16:creationId xmlns:a16="http://schemas.microsoft.com/office/drawing/2014/main" id="{64A56B90-837F-5791-55F9-102AA61F8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412" y="3835780"/>
            <a:ext cx="1272558" cy="1272558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3" name="Picture 22" descr="An electric toothbrush on a blue background&#10;&#10;Description automatically generated">
            <a:extLst>
              <a:ext uri="{FF2B5EF4-FFF2-40B4-BE49-F238E27FC236}">
                <a16:creationId xmlns:a16="http://schemas.microsoft.com/office/drawing/2014/main" id="{53682B61-5333-6692-91E1-C5657CEF7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6158" y="2009775"/>
            <a:ext cx="1298098" cy="1298098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5" name="Picture 24" descr="A pink toothbrush with white bristles&#10;&#10;Description automatically generated">
            <a:extLst>
              <a:ext uri="{FF2B5EF4-FFF2-40B4-BE49-F238E27FC236}">
                <a16:creationId xmlns:a16="http://schemas.microsoft.com/office/drawing/2014/main" id="{DB075499-88AF-2CF9-28AF-161879E092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060" y="2009775"/>
            <a:ext cx="1298098" cy="1298098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611542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5DF3168BF20D40B276BEAD13B458BC" ma:contentTypeVersion="18" ma:contentTypeDescription="Create a new document." ma:contentTypeScope="" ma:versionID="227f4b332dcf5cecae0767a8e29f505d">
  <xsd:schema xmlns:xsd="http://www.w3.org/2001/XMLSchema" xmlns:xs="http://www.w3.org/2001/XMLSchema" xmlns:p="http://schemas.microsoft.com/office/2006/metadata/properties" xmlns:ns2="e899fecc-e008-444b-96f5-1ef8ec4b72b9" xmlns:ns3="756549d1-7ec3-4955-bb08-779c52b1b5cf" targetNamespace="http://schemas.microsoft.com/office/2006/metadata/properties" ma:root="true" ma:fieldsID="a1a1431fadbd0a9ecb07eae6b3f56242" ns2:_="" ns3:_="">
    <xsd:import namespace="e899fecc-e008-444b-96f5-1ef8ec4b72b9"/>
    <xsd:import namespace="756549d1-7ec3-4955-bb08-779c52b1b5c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99fecc-e008-444b-96f5-1ef8ec4b72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ae8369-ba25-4c40-baec-7d3cf3c9b191}" ma:internalName="TaxCatchAll" ma:showField="CatchAllData" ma:web="e899fecc-e008-444b-96f5-1ef8ec4b72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549d1-7ec3-4955-bb08-779c52b1b5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047254b-7f46-4150-b6e2-b7f0b51c84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61BA71-FFD0-4EA3-BB65-A80D150E72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32592E-B70B-49EF-88AB-6618FD4110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99fecc-e008-444b-96f5-1ef8ec4b72b9"/>
    <ds:schemaRef ds:uri="756549d1-7ec3-4955-bb08-779c52b1b5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335</Words>
  <Application>Microsoft Macintosh PowerPoint</Application>
  <PresentationFormat>Widescreen</PresentationFormat>
  <Paragraphs>62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Dental diseases are very common</vt:lpstr>
      <vt:lpstr>Tooth Decay </vt:lpstr>
      <vt:lpstr>Tooth Decay </vt:lpstr>
      <vt:lpstr>Caring for your teeth</vt:lpstr>
      <vt:lpstr>Caring for your teeth</vt:lpstr>
      <vt:lpstr>Caring for your teeth</vt:lpstr>
      <vt:lpstr>Caring for your teeth</vt:lpstr>
      <vt:lpstr>Caring for your teeth</vt:lpstr>
      <vt:lpstr>What to look out for with my children’s teeth?</vt:lpstr>
      <vt:lpstr>Dental ‘S-milestones’ for children</vt:lpstr>
      <vt:lpstr>Dental ‘S-milestones’ for children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Maher</dc:creator>
  <cp:lastModifiedBy>Julie Maher</cp:lastModifiedBy>
  <cp:revision>8</cp:revision>
  <dcterms:created xsi:type="dcterms:W3CDTF">2024-03-26T03:51:54Z</dcterms:created>
  <dcterms:modified xsi:type="dcterms:W3CDTF">2025-06-16T01:32:22Z</dcterms:modified>
</cp:coreProperties>
</file>